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56" r:id="rId2"/>
    <p:sldId id="262" r:id="rId3"/>
    <p:sldId id="260" r:id="rId4"/>
    <p:sldId id="257" r:id="rId5"/>
    <p:sldId id="261" r:id="rId6"/>
    <p:sldId id="259" r:id="rId7"/>
  </p:sldIdLst>
  <p:sldSz cx="6858000" cy="9144000" type="screen4x3"/>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907" autoAdjust="0"/>
    <p:restoredTop sz="94660"/>
  </p:normalViewPr>
  <p:slideViewPr>
    <p:cSldViewPr snapToGrid="0">
      <p:cViewPr varScale="1">
        <p:scale>
          <a:sx n="47" d="100"/>
          <a:sy n="47" d="100"/>
        </p:scale>
        <p:origin x="1740" y="5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2" name="PlaceHolder 1"/>
          <p:cNvSpPr>
            <a:spLocks noGrp="1"/>
          </p:cNvSpPr>
          <p:nvPr>
            <p:ph type="body"/>
          </p:nvPr>
        </p:nvSpPr>
        <p:spPr>
          <a:xfrm>
            <a:off x="756000" y="5078520"/>
            <a:ext cx="6047640" cy="4811040"/>
          </a:xfrm>
          <a:prstGeom prst="rect">
            <a:avLst/>
          </a:prstGeom>
        </p:spPr>
        <p:txBody>
          <a:bodyPr lIns="0" tIns="0" rIns="0" bIns="0"/>
          <a:lstStyle/>
          <a:p>
            <a:r>
              <a:rPr lang="es-ES" sz="2000" b="0" strike="noStrike" spc="-1">
                <a:solidFill>
                  <a:srgbClr val="000000"/>
                </a:solidFill>
                <a:uFill>
                  <a:solidFill>
                    <a:srgbClr val="FFFFFF"/>
                  </a:solidFill>
                </a:uFill>
                <a:latin typeface="Arial"/>
              </a:rPr>
              <a:t>Pulse para editar el formato de las notas</a:t>
            </a:r>
          </a:p>
        </p:txBody>
      </p:sp>
      <p:sp>
        <p:nvSpPr>
          <p:cNvPr id="43" name="PlaceHolder 2"/>
          <p:cNvSpPr>
            <a:spLocks noGrp="1"/>
          </p:cNvSpPr>
          <p:nvPr>
            <p:ph type="hdr"/>
          </p:nvPr>
        </p:nvSpPr>
        <p:spPr>
          <a:xfrm>
            <a:off x="0" y="0"/>
            <a:ext cx="3280680" cy="534240"/>
          </a:xfrm>
          <a:prstGeom prst="rect">
            <a:avLst/>
          </a:prstGeom>
        </p:spPr>
        <p:txBody>
          <a:bodyPr lIns="0" tIns="0" rIns="0" bIns="0"/>
          <a:lstStyle/>
          <a:p>
            <a:r>
              <a:rPr lang="es-ES" sz="1400" b="0" strike="noStrike" spc="-1">
                <a:solidFill>
                  <a:srgbClr val="000000"/>
                </a:solidFill>
                <a:uFill>
                  <a:solidFill>
                    <a:srgbClr val="FFFFFF"/>
                  </a:solidFill>
                </a:uFill>
                <a:latin typeface="Times New Roman"/>
              </a:rPr>
              <a:t>&lt;cabecera&gt;</a:t>
            </a:r>
          </a:p>
        </p:txBody>
      </p:sp>
      <p:sp>
        <p:nvSpPr>
          <p:cNvPr id="44" name="PlaceHolder 3"/>
          <p:cNvSpPr>
            <a:spLocks noGrp="1"/>
          </p:cNvSpPr>
          <p:nvPr>
            <p:ph type="dt"/>
          </p:nvPr>
        </p:nvSpPr>
        <p:spPr>
          <a:xfrm>
            <a:off x="4278960" y="0"/>
            <a:ext cx="3280680" cy="534240"/>
          </a:xfrm>
          <a:prstGeom prst="rect">
            <a:avLst/>
          </a:prstGeom>
        </p:spPr>
        <p:txBody>
          <a:bodyPr lIns="0" tIns="0" rIns="0" bIns="0"/>
          <a:lstStyle/>
          <a:p>
            <a:pPr algn="r"/>
            <a:r>
              <a:rPr lang="es-ES" sz="1400" b="0" strike="noStrike" spc="-1">
                <a:solidFill>
                  <a:srgbClr val="000000"/>
                </a:solidFill>
                <a:uFill>
                  <a:solidFill>
                    <a:srgbClr val="FFFFFF"/>
                  </a:solidFill>
                </a:uFill>
                <a:latin typeface="Times New Roman"/>
              </a:rPr>
              <a:t>&lt;fecha/hora&gt;</a:t>
            </a:r>
          </a:p>
        </p:txBody>
      </p:sp>
      <p:sp>
        <p:nvSpPr>
          <p:cNvPr id="45" name="PlaceHolder 4"/>
          <p:cNvSpPr>
            <a:spLocks noGrp="1"/>
          </p:cNvSpPr>
          <p:nvPr>
            <p:ph type="ftr"/>
          </p:nvPr>
        </p:nvSpPr>
        <p:spPr>
          <a:xfrm>
            <a:off x="0" y="10157400"/>
            <a:ext cx="3280680" cy="534240"/>
          </a:xfrm>
          <a:prstGeom prst="rect">
            <a:avLst/>
          </a:prstGeom>
        </p:spPr>
        <p:txBody>
          <a:bodyPr lIns="0" tIns="0" rIns="0" bIns="0" anchor="b"/>
          <a:lstStyle/>
          <a:p>
            <a:r>
              <a:rPr lang="es-ES" sz="1400" b="0" strike="noStrike" spc="-1">
                <a:solidFill>
                  <a:srgbClr val="000000"/>
                </a:solidFill>
                <a:uFill>
                  <a:solidFill>
                    <a:srgbClr val="FFFFFF"/>
                  </a:solidFill>
                </a:uFill>
                <a:latin typeface="Times New Roman"/>
              </a:rPr>
              <a:t>&lt;pie de página&gt;</a:t>
            </a:r>
          </a:p>
        </p:txBody>
      </p:sp>
      <p:sp>
        <p:nvSpPr>
          <p:cNvPr id="46" name="PlaceHolder 5"/>
          <p:cNvSpPr>
            <a:spLocks noGrp="1"/>
          </p:cNvSpPr>
          <p:nvPr>
            <p:ph type="sldNum"/>
          </p:nvPr>
        </p:nvSpPr>
        <p:spPr>
          <a:xfrm>
            <a:off x="4278960" y="10157400"/>
            <a:ext cx="3280680" cy="534240"/>
          </a:xfrm>
          <a:prstGeom prst="rect">
            <a:avLst/>
          </a:prstGeom>
        </p:spPr>
        <p:txBody>
          <a:bodyPr lIns="0" tIns="0" rIns="0" bIns="0" anchor="b"/>
          <a:lstStyle/>
          <a:p>
            <a:pPr algn="r"/>
            <a:fld id="{10F99E31-E8D6-43B6-824F-627871A8E22D}" type="slidenum">
              <a:rPr lang="es-ES" sz="1400" b="0" strike="noStrike" spc="-1">
                <a:solidFill>
                  <a:srgbClr val="000000"/>
                </a:solidFill>
                <a:uFill>
                  <a:solidFill>
                    <a:srgbClr val="FFFFFF"/>
                  </a:solidFill>
                </a:uFill>
                <a:latin typeface="Times New Roman"/>
              </a:rPr>
              <a:t>‹Nº›</a:t>
            </a:fld>
            <a:endParaRPr lang="es-ES" sz="1400" b="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PlaceHolder 1"/>
          <p:cNvSpPr>
            <a:spLocks noGrp="1"/>
          </p:cNvSpPr>
          <p:nvPr>
            <p:ph type="body"/>
          </p:nvPr>
        </p:nvSpPr>
        <p:spPr>
          <a:xfrm>
            <a:off x="685800" y="4343400"/>
            <a:ext cx="5486040" cy="4114440"/>
          </a:xfrm>
          <a:prstGeom prst="rect">
            <a:avLst/>
          </a:prstGeom>
        </p:spPr>
        <p:txBody>
          <a:bodyPr/>
          <a:lstStyle/>
          <a:p>
            <a:endParaRPr lang="es-ES" sz="2000" b="0" strike="noStrike" spc="-1">
              <a:solidFill>
                <a:srgbClr val="000000"/>
              </a:solidFill>
              <a:uFill>
                <a:solidFill>
                  <a:srgbClr val="FFFFFF"/>
                </a:solidFill>
              </a:uFill>
              <a:latin typeface="Arial"/>
            </a:endParaRPr>
          </a:p>
        </p:txBody>
      </p:sp>
      <p:sp>
        <p:nvSpPr>
          <p:cNvPr id="67" name="TextShape 2"/>
          <p:cNvSpPr txBox="1"/>
          <p:nvPr/>
        </p:nvSpPr>
        <p:spPr>
          <a:xfrm>
            <a:off x="3884760" y="8685360"/>
            <a:ext cx="2971440" cy="456840"/>
          </a:xfrm>
          <a:prstGeom prst="rect">
            <a:avLst/>
          </a:prstGeom>
          <a:noFill/>
          <a:ln>
            <a:noFill/>
          </a:ln>
        </p:spPr>
        <p:txBody>
          <a:bodyPr anchor="b"/>
          <a:lstStyle/>
          <a:p>
            <a:pPr algn="r">
              <a:lnSpc>
                <a:spcPct val="100000"/>
              </a:lnSpc>
            </a:pPr>
            <a:fld id="{DCB35F83-8FB5-43AF-A000-FD44DC4249D9}" type="slidenum">
              <a:rPr lang="es-ES" sz="1200" b="0" strike="noStrike" spc="-1">
                <a:solidFill>
                  <a:srgbClr val="000000"/>
                </a:solidFill>
                <a:uFill>
                  <a:solidFill>
                    <a:srgbClr val="FFFFFF"/>
                  </a:solidFill>
                </a:uFill>
                <a:latin typeface="Times New Roman"/>
              </a:rPr>
              <a:t>1</a:t>
            </a:fld>
            <a:endParaRPr lang="es-ES" sz="1400" b="0" strike="noStrike" spc="-1">
              <a:solidFill>
                <a:srgbClr val="000000"/>
              </a:solidFill>
              <a:uFill>
                <a:solidFill>
                  <a:srgbClr val="FFFFFF"/>
                </a:solidFill>
              </a:uFill>
              <a:latin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PlaceHolder 1"/>
          <p:cNvSpPr>
            <a:spLocks noGrp="1"/>
          </p:cNvSpPr>
          <p:nvPr>
            <p:ph type="body"/>
          </p:nvPr>
        </p:nvSpPr>
        <p:spPr>
          <a:xfrm>
            <a:off x="685800" y="4343400"/>
            <a:ext cx="5486040" cy="4114440"/>
          </a:xfrm>
          <a:prstGeom prst="rect">
            <a:avLst/>
          </a:prstGeom>
        </p:spPr>
        <p:txBody>
          <a:bodyPr/>
          <a:lstStyle/>
          <a:p>
            <a:endParaRPr lang="es-ES" sz="2000" b="0" strike="noStrike" spc="-1">
              <a:solidFill>
                <a:srgbClr val="000000"/>
              </a:solidFill>
              <a:uFill>
                <a:solidFill>
                  <a:srgbClr val="FFFFFF"/>
                </a:solidFill>
              </a:uFill>
              <a:latin typeface="Arial"/>
            </a:endParaRPr>
          </a:p>
        </p:txBody>
      </p:sp>
      <p:sp>
        <p:nvSpPr>
          <p:cNvPr id="67" name="TextShape 2"/>
          <p:cNvSpPr txBox="1"/>
          <p:nvPr/>
        </p:nvSpPr>
        <p:spPr>
          <a:xfrm>
            <a:off x="3884760" y="8685360"/>
            <a:ext cx="2971440" cy="456840"/>
          </a:xfrm>
          <a:prstGeom prst="rect">
            <a:avLst/>
          </a:prstGeom>
          <a:noFill/>
          <a:ln>
            <a:noFill/>
          </a:ln>
        </p:spPr>
        <p:txBody>
          <a:bodyPr anchor="b"/>
          <a:lstStyle/>
          <a:p>
            <a:pPr algn="r">
              <a:lnSpc>
                <a:spcPct val="100000"/>
              </a:lnSpc>
            </a:pPr>
            <a:fld id="{DCB35F83-8FB5-43AF-A000-FD44DC4249D9}" type="slidenum">
              <a:rPr lang="es-ES" sz="1200" b="0" strike="noStrike" spc="-1">
                <a:solidFill>
                  <a:srgbClr val="000000"/>
                </a:solidFill>
                <a:uFill>
                  <a:solidFill>
                    <a:srgbClr val="FFFFFF"/>
                  </a:solidFill>
                </a:uFill>
                <a:latin typeface="Times New Roman"/>
              </a:rPr>
              <a:t>3</a:t>
            </a:fld>
            <a:endParaRPr lang="es-ES"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3909998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PlaceHolder 1"/>
          <p:cNvSpPr>
            <a:spLocks noGrp="1"/>
          </p:cNvSpPr>
          <p:nvPr>
            <p:ph type="body"/>
          </p:nvPr>
        </p:nvSpPr>
        <p:spPr>
          <a:xfrm>
            <a:off x="685800" y="4343400"/>
            <a:ext cx="5486040" cy="4114440"/>
          </a:xfrm>
          <a:prstGeom prst="rect">
            <a:avLst/>
          </a:prstGeom>
        </p:spPr>
        <p:txBody>
          <a:bodyPr/>
          <a:lstStyle/>
          <a:p>
            <a:endParaRPr lang="es-ES" sz="2000" b="0" strike="noStrike" spc="-1">
              <a:solidFill>
                <a:srgbClr val="000000"/>
              </a:solidFill>
              <a:uFill>
                <a:solidFill>
                  <a:srgbClr val="FFFFFF"/>
                </a:solidFill>
              </a:uFill>
              <a:latin typeface="Arial"/>
            </a:endParaRPr>
          </a:p>
        </p:txBody>
      </p:sp>
      <p:sp>
        <p:nvSpPr>
          <p:cNvPr id="69" name="TextShape 2"/>
          <p:cNvSpPr txBox="1"/>
          <p:nvPr/>
        </p:nvSpPr>
        <p:spPr>
          <a:xfrm>
            <a:off x="3884760" y="8685360"/>
            <a:ext cx="2971440" cy="456840"/>
          </a:xfrm>
          <a:prstGeom prst="rect">
            <a:avLst/>
          </a:prstGeom>
          <a:noFill/>
          <a:ln>
            <a:noFill/>
          </a:ln>
        </p:spPr>
        <p:txBody>
          <a:bodyPr anchor="b"/>
          <a:lstStyle/>
          <a:p>
            <a:pPr algn="r">
              <a:lnSpc>
                <a:spcPct val="100000"/>
              </a:lnSpc>
            </a:pPr>
            <a:fld id="{17F623D8-C3A0-4D16-B7A2-E8E21DC37818}" type="slidenum">
              <a:rPr lang="es-ES" sz="1200" b="0" strike="noStrike" spc="-1">
                <a:solidFill>
                  <a:srgbClr val="000000"/>
                </a:solidFill>
                <a:uFill>
                  <a:solidFill>
                    <a:srgbClr val="FFFFFF"/>
                  </a:solidFill>
                </a:uFill>
                <a:latin typeface="Times New Roman"/>
              </a:rPr>
              <a:t>4</a:t>
            </a:fld>
            <a:endParaRPr lang="es-ES" sz="1400" b="0" strike="noStrike" spc="-1">
              <a:solidFill>
                <a:srgbClr val="000000"/>
              </a:solidFill>
              <a:uFill>
                <a:solidFill>
                  <a:srgbClr val="FFFFFF"/>
                </a:solidFill>
              </a:uFill>
              <a:latin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PlaceHolder 1"/>
          <p:cNvSpPr>
            <a:spLocks noGrp="1"/>
          </p:cNvSpPr>
          <p:nvPr>
            <p:ph type="body"/>
          </p:nvPr>
        </p:nvSpPr>
        <p:spPr>
          <a:xfrm>
            <a:off x="685800" y="4343400"/>
            <a:ext cx="5486040" cy="4114440"/>
          </a:xfrm>
          <a:prstGeom prst="rect">
            <a:avLst/>
          </a:prstGeom>
        </p:spPr>
        <p:txBody>
          <a:bodyPr/>
          <a:lstStyle/>
          <a:p>
            <a:endParaRPr lang="es-ES" sz="2000" b="0" strike="noStrike" spc="-1">
              <a:solidFill>
                <a:srgbClr val="000000"/>
              </a:solidFill>
              <a:uFill>
                <a:solidFill>
                  <a:srgbClr val="FFFFFF"/>
                </a:solidFill>
              </a:uFill>
              <a:latin typeface="Arial"/>
            </a:endParaRPr>
          </a:p>
        </p:txBody>
      </p:sp>
      <p:sp>
        <p:nvSpPr>
          <p:cNvPr id="69" name="TextShape 2"/>
          <p:cNvSpPr txBox="1"/>
          <p:nvPr/>
        </p:nvSpPr>
        <p:spPr>
          <a:xfrm>
            <a:off x="3884760" y="8685360"/>
            <a:ext cx="2971440" cy="456840"/>
          </a:xfrm>
          <a:prstGeom prst="rect">
            <a:avLst/>
          </a:prstGeom>
          <a:noFill/>
          <a:ln>
            <a:noFill/>
          </a:ln>
        </p:spPr>
        <p:txBody>
          <a:bodyPr anchor="b"/>
          <a:lstStyle/>
          <a:p>
            <a:pPr algn="r">
              <a:lnSpc>
                <a:spcPct val="100000"/>
              </a:lnSpc>
            </a:pPr>
            <a:fld id="{17F623D8-C3A0-4D16-B7A2-E8E21DC37818}" type="slidenum">
              <a:rPr lang="es-ES" sz="1200" b="0" strike="noStrike" spc="-1">
                <a:solidFill>
                  <a:srgbClr val="000000"/>
                </a:solidFill>
                <a:uFill>
                  <a:solidFill>
                    <a:srgbClr val="FFFFFF"/>
                  </a:solidFill>
                </a:uFill>
                <a:latin typeface="Times New Roman"/>
              </a:rPr>
              <a:t>5</a:t>
            </a:fld>
            <a:endParaRPr lang="es-ES"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1402338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PlaceHolder 1"/>
          <p:cNvSpPr>
            <a:spLocks noGrp="1"/>
          </p:cNvSpPr>
          <p:nvPr>
            <p:ph type="body"/>
          </p:nvPr>
        </p:nvSpPr>
        <p:spPr>
          <a:xfrm>
            <a:off x="685800" y="4343400"/>
            <a:ext cx="5486040" cy="4114440"/>
          </a:xfrm>
          <a:prstGeom prst="rect">
            <a:avLst/>
          </a:prstGeom>
        </p:spPr>
        <p:txBody>
          <a:bodyPr/>
          <a:lstStyle/>
          <a:p>
            <a:endParaRPr lang="es-ES" sz="2000" b="0" strike="noStrike" spc="-1">
              <a:solidFill>
                <a:srgbClr val="000000"/>
              </a:solidFill>
              <a:uFill>
                <a:solidFill>
                  <a:srgbClr val="FFFFFF"/>
                </a:solidFill>
              </a:uFill>
              <a:latin typeface="Arial"/>
            </a:endParaRPr>
          </a:p>
        </p:txBody>
      </p:sp>
      <p:sp>
        <p:nvSpPr>
          <p:cNvPr id="73" name="TextShape 2"/>
          <p:cNvSpPr txBox="1"/>
          <p:nvPr/>
        </p:nvSpPr>
        <p:spPr>
          <a:xfrm>
            <a:off x="3884760" y="8685360"/>
            <a:ext cx="2971440" cy="456840"/>
          </a:xfrm>
          <a:prstGeom prst="rect">
            <a:avLst/>
          </a:prstGeom>
          <a:noFill/>
          <a:ln>
            <a:noFill/>
          </a:ln>
        </p:spPr>
        <p:txBody>
          <a:bodyPr anchor="b"/>
          <a:lstStyle/>
          <a:p>
            <a:pPr algn="r">
              <a:lnSpc>
                <a:spcPct val="100000"/>
              </a:lnSpc>
            </a:pPr>
            <a:fld id="{B2FE687A-7611-41FE-8228-4EFD175E5326}" type="slidenum">
              <a:rPr lang="es-ES" sz="1200" b="0" strike="noStrike" spc="-1">
                <a:solidFill>
                  <a:srgbClr val="000000"/>
                </a:solidFill>
                <a:uFill>
                  <a:solidFill>
                    <a:srgbClr val="FFFFFF"/>
                  </a:solidFill>
                </a:uFill>
                <a:latin typeface="Times New Roman"/>
              </a:rPr>
              <a:t>6</a:t>
            </a:fld>
            <a:endParaRPr lang="es-ES" sz="1400" b="0" strike="noStrike" spc="-1">
              <a:solidFill>
                <a:srgbClr val="000000"/>
              </a:solidFill>
              <a:uFill>
                <a:solidFill>
                  <a:srgbClr val="FFFFFF"/>
                </a:solidFill>
              </a:uFill>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342720" y="364680"/>
            <a:ext cx="6171840" cy="1526400"/>
          </a:xfrm>
          <a:prstGeom prst="rect">
            <a:avLst/>
          </a:prstGeom>
        </p:spPr>
        <p:txBody>
          <a:bodyPr lIns="0" tIns="0" rIns="0" bIns="0" anchor="ctr"/>
          <a:lstStyle/>
          <a:p>
            <a:endParaRPr lang="en-US" sz="2400" b="0" strike="noStrike" spc="-1">
              <a:solidFill>
                <a:srgbClr val="000000"/>
              </a:solidFill>
              <a:uFill>
                <a:solidFill>
                  <a:srgbClr val="FFFFFF"/>
                </a:solidFill>
              </a:uFill>
              <a:latin typeface="Times New Roman"/>
            </a:endParaRPr>
          </a:p>
        </p:txBody>
      </p:sp>
      <p:sp>
        <p:nvSpPr>
          <p:cNvPr id="30" name="PlaceHolder 2"/>
          <p:cNvSpPr>
            <a:spLocks noGrp="1"/>
          </p:cNvSpPr>
          <p:nvPr>
            <p:ph type="body"/>
          </p:nvPr>
        </p:nvSpPr>
        <p:spPr>
          <a:xfrm>
            <a:off x="342720" y="2139480"/>
            <a:ext cx="6171840" cy="2529360"/>
          </a:xfrm>
          <a:prstGeom prst="rect">
            <a:avLst/>
          </a:prstGeom>
        </p:spPr>
        <p:txBody>
          <a:bodyPr lIns="0" tIns="0" rIns="0" bIns="0"/>
          <a:lstStyle/>
          <a:p>
            <a:endParaRPr lang="en-US" sz="3200" b="0" strike="noStrike" spc="-1">
              <a:solidFill>
                <a:srgbClr val="000000"/>
              </a:solidFill>
              <a:uFill>
                <a:solidFill>
                  <a:srgbClr val="FFFFFF"/>
                </a:solidFill>
              </a:uFill>
              <a:latin typeface="Times New Roman"/>
            </a:endParaRPr>
          </a:p>
        </p:txBody>
      </p:sp>
      <p:sp>
        <p:nvSpPr>
          <p:cNvPr id="31" name="PlaceHolder 3"/>
          <p:cNvSpPr>
            <a:spLocks noGrp="1"/>
          </p:cNvSpPr>
          <p:nvPr>
            <p:ph type="body"/>
          </p:nvPr>
        </p:nvSpPr>
        <p:spPr>
          <a:xfrm>
            <a:off x="342720" y="4909680"/>
            <a:ext cx="6171840" cy="2529360"/>
          </a:xfrm>
          <a:prstGeom prst="rect">
            <a:avLst/>
          </a:prstGeom>
        </p:spPr>
        <p:txBody>
          <a:bodyPr lIns="0" tIns="0" rIns="0" bIns="0"/>
          <a:lstStyle/>
          <a:p>
            <a:endParaRPr lang="en-US" sz="32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342720" y="364680"/>
            <a:ext cx="6171840" cy="1526400"/>
          </a:xfrm>
          <a:prstGeom prst="rect">
            <a:avLst/>
          </a:prstGeom>
        </p:spPr>
        <p:txBody>
          <a:bodyPr lIns="0" tIns="0" rIns="0" bIns="0" anchor="ctr"/>
          <a:lstStyle/>
          <a:p>
            <a:endParaRPr lang="en-US" sz="2400" b="0" strike="noStrike" spc="-1">
              <a:solidFill>
                <a:srgbClr val="000000"/>
              </a:solidFill>
              <a:uFill>
                <a:solidFill>
                  <a:srgbClr val="FFFFFF"/>
                </a:solidFill>
              </a:uFill>
              <a:latin typeface="Times New Roman"/>
            </a:endParaRPr>
          </a:p>
        </p:txBody>
      </p:sp>
      <p:sp>
        <p:nvSpPr>
          <p:cNvPr id="33" name="PlaceHolder 2"/>
          <p:cNvSpPr>
            <a:spLocks noGrp="1"/>
          </p:cNvSpPr>
          <p:nvPr>
            <p:ph type="body"/>
          </p:nvPr>
        </p:nvSpPr>
        <p:spPr>
          <a:xfrm>
            <a:off x="342720" y="2139480"/>
            <a:ext cx="3011760" cy="2529360"/>
          </a:xfrm>
          <a:prstGeom prst="rect">
            <a:avLst/>
          </a:prstGeom>
        </p:spPr>
        <p:txBody>
          <a:bodyPr lIns="0" tIns="0" rIns="0" bIns="0"/>
          <a:lstStyle/>
          <a:p>
            <a:endParaRPr lang="en-US" sz="3200" b="0" strike="noStrike" spc="-1">
              <a:solidFill>
                <a:srgbClr val="000000"/>
              </a:solidFill>
              <a:uFill>
                <a:solidFill>
                  <a:srgbClr val="FFFFFF"/>
                </a:solidFill>
              </a:uFill>
              <a:latin typeface="Times New Roman"/>
            </a:endParaRPr>
          </a:p>
        </p:txBody>
      </p:sp>
      <p:sp>
        <p:nvSpPr>
          <p:cNvPr id="34" name="PlaceHolder 3"/>
          <p:cNvSpPr>
            <a:spLocks noGrp="1"/>
          </p:cNvSpPr>
          <p:nvPr>
            <p:ph type="body"/>
          </p:nvPr>
        </p:nvSpPr>
        <p:spPr>
          <a:xfrm>
            <a:off x="3505320" y="2139480"/>
            <a:ext cx="3011760" cy="2529360"/>
          </a:xfrm>
          <a:prstGeom prst="rect">
            <a:avLst/>
          </a:prstGeom>
        </p:spPr>
        <p:txBody>
          <a:bodyPr lIns="0" tIns="0" rIns="0" bIns="0"/>
          <a:lstStyle/>
          <a:p>
            <a:endParaRPr lang="en-US" sz="3200" b="0" strike="noStrike" spc="-1">
              <a:solidFill>
                <a:srgbClr val="000000"/>
              </a:solidFill>
              <a:uFill>
                <a:solidFill>
                  <a:srgbClr val="FFFFFF"/>
                </a:solidFill>
              </a:uFill>
              <a:latin typeface="Times New Roman"/>
            </a:endParaRPr>
          </a:p>
        </p:txBody>
      </p:sp>
      <p:sp>
        <p:nvSpPr>
          <p:cNvPr id="35" name="PlaceHolder 4"/>
          <p:cNvSpPr>
            <a:spLocks noGrp="1"/>
          </p:cNvSpPr>
          <p:nvPr>
            <p:ph type="body"/>
          </p:nvPr>
        </p:nvSpPr>
        <p:spPr>
          <a:xfrm>
            <a:off x="3505320" y="4909680"/>
            <a:ext cx="3011760" cy="2529360"/>
          </a:xfrm>
          <a:prstGeom prst="rect">
            <a:avLst/>
          </a:prstGeom>
        </p:spPr>
        <p:txBody>
          <a:bodyPr lIns="0" tIns="0" rIns="0" bIns="0"/>
          <a:lstStyle/>
          <a:p>
            <a:endParaRPr lang="en-US" sz="3200" b="0" strike="noStrike" spc="-1">
              <a:solidFill>
                <a:srgbClr val="000000"/>
              </a:solidFill>
              <a:uFill>
                <a:solidFill>
                  <a:srgbClr val="FFFFFF"/>
                </a:solidFill>
              </a:uFill>
              <a:latin typeface="Times New Roman"/>
            </a:endParaRPr>
          </a:p>
        </p:txBody>
      </p:sp>
      <p:sp>
        <p:nvSpPr>
          <p:cNvPr id="36" name="PlaceHolder 5"/>
          <p:cNvSpPr>
            <a:spLocks noGrp="1"/>
          </p:cNvSpPr>
          <p:nvPr>
            <p:ph type="body"/>
          </p:nvPr>
        </p:nvSpPr>
        <p:spPr>
          <a:xfrm>
            <a:off x="342720" y="4909680"/>
            <a:ext cx="3011760" cy="2529360"/>
          </a:xfrm>
          <a:prstGeom prst="rect">
            <a:avLst/>
          </a:prstGeom>
        </p:spPr>
        <p:txBody>
          <a:bodyPr lIns="0" tIns="0" rIns="0" bIns="0"/>
          <a:lstStyle/>
          <a:p>
            <a:endParaRPr lang="en-US" sz="32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342720" y="364680"/>
            <a:ext cx="6171840" cy="1526400"/>
          </a:xfrm>
          <a:prstGeom prst="rect">
            <a:avLst/>
          </a:prstGeom>
        </p:spPr>
        <p:txBody>
          <a:bodyPr lIns="0" tIns="0" rIns="0" bIns="0" anchor="ctr"/>
          <a:lstStyle/>
          <a:p>
            <a:endParaRPr lang="en-US" sz="2400" b="0" strike="noStrike" spc="-1">
              <a:solidFill>
                <a:srgbClr val="000000"/>
              </a:solidFill>
              <a:uFill>
                <a:solidFill>
                  <a:srgbClr val="FFFFFF"/>
                </a:solidFill>
              </a:uFill>
              <a:latin typeface="Times New Roman"/>
            </a:endParaRPr>
          </a:p>
        </p:txBody>
      </p:sp>
      <p:sp>
        <p:nvSpPr>
          <p:cNvPr id="38" name="PlaceHolder 2"/>
          <p:cNvSpPr>
            <a:spLocks noGrp="1"/>
          </p:cNvSpPr>
          <p:nvPr>
            <p:ph type="body"/>
          </p:nvPr>
        </p:nvSpPr>
        <p:spPr>
          <a:xfrm>
            <a:off x="342720" y="2139480"/>
            <a:ext cx="6171840" cy="5302800"/>
          </a:xfrm>
          <a:prstGeom prst="rect">
            <a:avLst/>
          </a:prstGeom>
        </p:spPr>
        <p:txBody>
          <a:bodyPr lIns="0" tIns="0" rIns="0" bIns="0"/>
          <a:lstStyle/>
          <a:p>
            <a:endParaRPr lang="en-US" sz="3200" b="0" strike="noStrike" spc="-1">
              <a:solidFill>
                <a:srgbClr val="000000"/>
              </a:solidFill>
              <a:uFill>
                <a:solidFill>
                  <a:srgbClr val="FFFFFF"/>
                </a:solidFill>
              </a:uFill>
              <a:latin typeface="Times New Roman"/>
            </a:endParaRPr>
          </a:p>
        </p:txBody>
      </p:sp>
      <p:sp>
        <p:nvSpPr>
          <p:cNvPr id="39" name="PlaceHolder 3"/>
          <p:cNvSpPr>
            <a:spLocks noGrp="1"/>
          </p:cNvSpPr>
          <p:nvPr>
            <p:ph type="body"/>
          </p:nvPr>
        </p:nvSpPr>
        <p:spPr>
          <a:xfrm>
            <a:off x="342720" y="2139480"/>
            <a:ext cx="6171840" cy="5302800"/>
          </a:xfrm>
          <a:prstGeom prst="rect">
            <a:avLst/>
          </a:prstGeom>
        </p:spPr>
        <p:txBody>
          <a:bodyPr lIns="0" tIns="0" rIns="0" bIns="0"/>
          <a:lstStyle/>
          <a:p>
            <a:endParaRPr lang="en-US" sz="3200" b="0" strike="noStrike" spc="-1">
              <a:solidFill>
                <a:srgbClr val="000000"/>
              </a:solidFill>
              <a:uFill>
                <a:solidFill>
                  <a:srgbClr val="FFFFFF"/>
                </a:solidFill>
              </a:uFill>
              <a:latin typeface="Times New Roman"/>
            </a:endParaRPr>
          </a:p>
        </p:txBody>
      </p:sp>
      <p:pic>
        <p:nvPicPr>
          <p:cNvPr id="40" name="Imagen 39"/>
          <p:cNvPicPr/>
          <p:nvPr/>
        </p:nvPicPr>
        <p:blipFill>
          <a:blip r:embed="rId2"/>
          <a:stretch/>
        </p:blipFill>
        <p:spPr>
          <a:xfrm>
            <a:off x="342720" y="2328840"/>
            <a:ext cx="6171840" cy="4924080"/>
          </a:xfrm>
          <a:prstGeom prst="rect">
            <a:avLst/>
          </a:prstGeom>
          <a:ln>
            <a:noFill/>
          </a:ln>
        </p:spPr>
      </p:pic>
      <p:pic>
        <p:nvPicPr>
          <p:cNvPr id="41" name="Imagen 40"/>
          <p:cNvPicPr/>
          <p:nvPr/>
        </p:nvPicPr>
        <p:blipFill>
          <a:blip r:embed="rId2"/>
          <a:stretch/>
        </p:blipFill>
        <p:spPr>
          <a:xfrm>
            <a:off x="342720" y="2328840"/>
            <a:ext cx="6171840" cy="492408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 name="PlaceHolder 1"/>
          <p:cNvSpPr>
            <a:spLocks noGrp="1"/>
          </p:cNvSpPr>
          <p:nvPr>
            <p:ph type="title"/>
          </p:nvPr>
        </p:nvSpPr>
        <p:spPr>
          <a:xfrm>
            <a:off x="342720" y="364680"/>
            <a:ext cx="6171840" cy="1526400"/>
          </a:xfrm>
          <a:prstGeom prst="rect">
            <a:avLst/>
          </a:prstGeom>
        </p:spPr>
        <p:txBody>
          <a:bodyPr lIns="0" tIns="0" rIns="0" bIns="0" anchor="ctr"/>
          <a:lstStyle/>
          <a:p>
            <a:endParaRPr lang="en-US" sz="2400" b="0" strike="noStrike" spc="-1">
              <a:solidFill>
                <a:srgbClr val="000000"/>
              </a:solidFill>
              <a:uFill>
                <a:solidFill>
                  <a:srgbClr val="FFFFFF"/>
                </a:solidFill>
              </a:uFill>
              <a:latin typeface="Times New Roman"/>
            </a:endParaRPr>
          </a:p>
        </p:txBody>
      </p:sp>
      <p:sp>
        <p:nvSpPr>
          <p:cNvPr id="9" name="PlaceHolder 2"/>
          <p:cNvSpPr>
            <a:spLocks noGrp="1"/>
          </p:cNvSpPr>
          <p:nvPr>
            <p:ph type="subTitle"/>
          </p:nvPr>
        </p:nvSpPr>
        <p:spPr>
          <a:xfrm>
            <a:off x="342720" y="2139480"/>
            <a:ext cx="6171840" cy="5302800"/>
          </a:xfrm>
          <a:prstGeom prst="rect">
            <a:avLst/>
          </a:prstGeom>
        </p:spPr>
        <p:txBody>
          <a:bodyPr lIns="0" tIns="0" rIns="0" bIns="0" anchor="ctr"/>
          <a:lstStyle/>
          <a:p>
            <a:pPr algn="ctr"/>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342720" y="364680"/>
            <a:ext cx="6171840" cy="1526400"/>
          </a:xfrm>
          <a:prstGeom prst="rect">
            <a:avLst/>
          </a:prstGeom>
        </p:spPr>
        <p:txBody>
          <a:bodyPr lIns="0" tIns="0" rIns="0" bIns="0" anchor="ctr"/>
          <a:lstStyle/>
          <a:p>
            <a:endParaRPr lang="en-US" sz="2400" b="0" strike="noStrike" spc="-1">
              <a:solidFill>
                <a:srgbClr val="000000"/>
              </a:solidFill>
              <a:uFill>
                <a:solidFill>
                  <a:srgbClr val="FFFFFF"/>
                </a:solidFill>
              </a:uFill>
              <a:latin typeface="Times New Roman"/>
            </a:endParaRPr>
          </a:p>
        </p:txBody>
      </p:sp>
      <p:sp>
        <p:nvSpPr>
          <p:cNvPr id="11" name="PlaceHolder 2"/>
          <p:cNvSpPr>
            <a:spLocks noGrp="1"/>
          </p:cNvSpPr>
          <p:nvPr>
            <p:ph type="body"/>
          </p:nvPr>
        </p:nvSpPr>
        <p:spPr>
          <a:xfrm>
            <a:off x="342720" y="2139480"/>
            <a:ext cx="6171840" cy="5302800"/>
          </a:xfrm>
          <a:prstGeom prst="rect">
            <a:avLst/>
          </a:prstGeom>
        </p:spPr>
        <p:txBody>
          <a:bodyPr lIns="0" tIns="0" rIns="0" bIns="0"/>
          <a:lstStyle/>
          <a:p>
            <a:endParaRPr lang="en-US" sz="32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342720" y="364680"/>
            <a:ext cx="6171840" cy="1526400"/>
          </a:xfrm>
          <a:prstGeom prst="rect">
            <a:avLst/>
          </a:prstGeom>
        </p:spPr>
        <p:txBody>
          <a:bodyPr lIns="0" tIns="0" rIns="0" bIns="0" anchor="ctr"/>
          <a:lstStyle/>
          <a:p>
            <a:endParaRPr lang="en-US" sz="2400" b="0" strike="noStrike" spc="-1">
              <a:solidFill>
                <a:srgbClr val="000000"/>
              </a:solidFill>
              <a:uFill>
                <a:solidFill>
                  <a:srgbClr val="FFFFFF"/>
                </a:solidFill>
              </a:uFill>
              <a:latin typeface="Times New Roman"/>
            </a:endParaRPr>
          </a:p>
        </p:txBody>
      </p:sp>
      <p:sp>
        <p:nvSpPr>
          <p:cNvPr id="13" name="PlaceHolder 2"/>
          <p:cNvSpPr>
            <a:spLocks noGrp="1"/>
          </p:cNvSpPr>
          <p:nvPr>
            <p:ph type="body"/>
          </p:nvPr>
        </p:nvSpPr>
        <p:spPr>
          <a:xfrm>
            <a:off x="342720" y="2139480"/>
            <a:ext cx="3011760" cy="5302800"/>
          </a:xfrm>
          <a:prstGeom prst="rect">
            <a:avLst/>
          </a:prstGeom>
        </p:spPr>
        <p:txBody>
          <a:bodyPr lIns="0" tIns="0" rIns="0" bIns="0"/>
          <a:lstStyle/>
          <a:p>
            <a:endParaRPr lang="en-US" sz="3200" b="0" strike="noStrike" spc="-1">
              <a:solidFill>
                <a:srgbClr val="000000"/>
              </a:solidFill>
              <a:uFill>
                <a:solidFill>
                  <a:srgbClr val="FFFFFF"/>
                </a:solidFill>
              </a:uFill>
              <a:latin typeface="Times New Roman"/>
            </a:endParaRPr>
          </a:p>
        </p:txBody>
      </p:sp>
      <p:sp>
        <p:nvSpPr>
          <p:cNvPr id="14" name="PlaceHolder 3"/>
          <p:cNvSpPr>
            <a:spLocks noGrp="1"/>
          </p:cNvSpPr>
          <p:nvPr>
            <p:ph type="body"/>
          </p:nvPr>
        </p:nvSpPr>
        <p:spPr>
          <a:xfrm>
            <a:off x="3505320" y="2139480"/>
            <a:ext cx="3011760" cy="5302800"/>
          </a:xfrm>
          <a:prstGeom prst="rect">
            <a:avLst/>
          </a:prstGeom>
        </p:spPr>
        <p:txBody>
          <a:bodyPr lIns="0" tIns="0" rIns="0" bIns="0"/>
          <a:lstStyle/>
          <a:p>
            <a:endParaRPr lang="en-US" sz="32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5" name="PlaceHolder 1"/>
          <p:cNvSpPr>
            <a:spLocks noGrp="1"/>
          </p:cNvSpPr>
          <p:nvPr>
            <p:ph type="title"/>
          </p:nvPr>
        </p:nvSpPr>
        <p:spPr>
          <a:xfrm>
            <a:off x="342720" y="364680"/>
            <a:ext cx="6171840" cy="1526400"/>
          </a:xfrm>
          <a:prstGeom prst="rect">
            <a:avLst/>
          </a:prstGeom>
        </p:spPr>
        <p:txBody>
          <a:bodyPr lIns="0" tIns="0" rIns="0" bIns="0" anchor="ctr"/>
          <a:lstStyle/>
          <a:p>
            <a:endParaRPr lang="en-US" sz="24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6" name="PlaceHolder 1"/>
          <p:cNvSpPr>
            <a:spLocks noGrp="1"/>
          </p:cNvSpPr>
          <p:nvPr>
            <p:ph type="subTitle"/>
          </p:nvPr>
        </p:nvSpPr>
        <p:spPr>
          <a:xfrm>
            <a:off x="342720" y="364680"/>
            <a:ext cx="6171840" cy="7076880"/>
          </a:xfrm>
          <a:prstGeom prst="rect">
            <a:avLst/>
          </a:prstGeom>
        </p:spPr>
        <p:txBody>
          <a:bodyPr lIns="0" tIns="0" rIns="0" bIns="0" anchor="ctr"/>
          <a:lstStyle/>
          <a:p>
            <a:pPr algn="ctr"/>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342720" y="364680"/>
            <a:ext cx="6171840" cy="1526400"/>
          </a:xfrm>
          <a:prstGeom prst="rect">
            <a:avLst/>
          </a:prstGeom>
        </p:spPr>
        <p:txBody>
          <a:bodyPr lIns="0" tIns="0" rIns="0" bIns="0" anchor="ctr"/>
          <a:lstStyle/>
          <a:p>
            <a:endParaRPr lang="en-US" sz="2400" b="0" strike="noStrike" spc="-1">
              <a:solidFill>
                <a:srgbClr val="000000"/>
              </a:solidFill>
              <a:uFill>
                <a:solidFill>
                  <a:srgbClr val="FFFFFF"/>
                </a:solidFill>
              </a:uFill>
              <a:latin typeface="Times New Roman"/>
            </a:endParaRPr>
          </a:p>
        </p:txBody>
      </p:sp>
      <p:sp>
        <p:nvSpPr>
          <p:cNvPr id="18" name="PlaceHolder 2"/>
          <p:cNvSpPr>
            <a:spLocks noGrp="1"/>
          </p:cNvSpPr>
          <p:nvPr>
            <p:ph type="body"/>
          </p:nvPr>
        </p:nvSpPr>
        <p:spPr>
          <a:xfrm>
            <a:off x="342720" y="2139480"/>
            <a:ext cx="3011760" cy="2529360"/>
          </a:xfrm>
          <a:prstGeom prst="rect">
            <a:avLst/>
          </a:prstGeom>
        </p:spPr>
        <p:txBody>
          <a:bodyPr lIns="0" tIns="0" rIns="0" bIns="0"/>
          <a:lstStyle/>
          <a:p>
            <a:endParaRPr lang="en-US" sz="3200" b="0" strike="noStrike" spc="-1">
              <a:solidFill>
                <a:srgbClr val="000000"/>
              </a:solidFill>
              <a:uFill>
                <a:solidFill>
                  <a:srgbClr val="FFFFFF"/>
                </a:solidFill>
              </a:uFill>
              <a:latin typeface="Times New Roman"/>
            </a:endParaRPr>
          </a:p>
        </p:txBody>
      </p:sp>
      <p:sp>
        <p:nvSpPr>
          <p:cNvPr id="19" name="PlaceHolder 3"/>
          <p:cNvSpPr>
            <a:spLocks noGrp="1"/>
          </p:cNvSpPr>
          <p:nvPr>
            <p:ph type="body"/>
          </p:nvPr>
        </p:nvSpPr>
        <p:spPr>
          <a:xfrm>
            <a:off x="342720" y="4909680"/>
            <a:ext cx="3011760" cy="2529360"/>
          </a:xfrm>
          <a:prstGeom prst="rect">
            <a:avLst/>
          </a:prstGeom>
        </p:spPr>
        <p:txBody>
          <a:bodyPr lIns="0" tIns="0" rIns="0" bIns="0"/>
          <a:lstStyle/>
          <a:p>
            <a:endParaRPr lang="en-US" sz="3200" b="0" strike="noStrike" spc="-1">
              <a:solidFill>
                <a:srgbClr val="000000"/>
              </a:solidFill>
              <a:uFill>
                <a:solidFill>
                  <a:srgbClr val="FFFFFF"/>
                </a:solidFill>
              </a:uFill>
              <a:latin typeface="Times New Roman"/>
            </a:endParaRPr>
          </a:p>
        </p:txBody>
      </p:sp>
      <p:sp>
        <p:nvSpPr>
          <p:cNvPr id="20" name="PlaceHolder 4"/>
          <p:cNvSpPr>
            <a:spLocks noGrp="1"/>
          </p:cNvSpPr>
          <p:nvPr>
            <p:ph type="body"/>
          </p:nvPr>
        </p:nvSpPr>
        <p:spPr>
          <a:xfrm>
            <a:off x="3505320" y="2139480"/>
            <a:ext cx="3011760" cy="5302800"/>
          </a:xfrm>
          <a:prstGeom prst="rect">
            <a:avLst/>
          </a:prstGeom>
        </p:spPr>
        <p:txBody>
          <a:bodyPr lIns="0" tIns="0" rIns="0" bIns="0"/>
          <a:lstStyle/>
          <a:p>
            <a:endParaRPr lang="en-US" sz="32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342720" y="364680"/>
            <a:ext cx="6171840" cy="1526400"/>
          </a:xfrm>
          <a:prstGeom prst="rect">
            <a:avLst/>
          </a:prstGeom>
        </p:spPr>
        <p:txBody>
          <a:bodyPr lIns="0" tIns="0" rIns="0" bIns="0" anchor="ctr"/>
          <a:lstStyle/>
          <a:p>
            <a:endParaRPr lang="en-US" sz="2400" b="0" strike="noStrike" spc="-1">
              <a:solidFill>
                <a:srgbClr val="000000"/>
              </a:solidFill>
              <a:uFill>
                <a:solidFill>
                  <a:srgbClr val="FFFFFF"/>
                </a:solidFill>
              </a:uFill>
              <a:latin typeface="Times New Roman"/>
            </a:endParaRPr>
          </a:p>
        </p:txBody>
      </p:sp>
      <p:sp>
        <p:nvSpPr>
          <p:cNvPr id="22" name="PlaceHolder 2"/>
          <p:cNvSpPr>
            <a:spLocks noGrp="1"/>
          </p:cNvSpPr>
          <p:nvPr>
            <p:ph type="body"/>
          </p:nvPr>
        </p:nvSpPr>
        <p:spPr>
          <a:xfrm>
            <a:off x="342720" y="2139480"/>
            <a:ext cx="3011760" cy="5302800"/>
          </a:xfrm>
          <a:prstGeom prst="rect">
            <a:avLst/>
          </a:prstGeom>
        </p:spPr>
        <p:txBody>
          <a:bodyPr lIns="0" tIns="0" rIns="0" bIns="0"/>
          <a:lstStyle/>
          <a:p>
            <a:endParaRPr lang="en-US" sz="3200" b="0" strike="noStrike" spc="-1">
              <a:solidFill>
                <a:srgbClr val="000000"/>
              </a:solidFill>
              <a:uFill>
                <a:solidFill>
                  <a:srgbClr val="FFFFFF"/>
                </a:solidFill>
              </a:uFill>
              <a:latin typeface="Times New Roman"/>
            </a:endParaRPr>
          </a:p>
        </p:txBody>
      </p:sp>
      <p:sp>
        <p:nvSpPr>
          <p:cNvPr id="23" name="PlaceHolder 3"/>
          <p:cNvSpPr>
            <a:spLocks noGrp="1"/>
          </p:cNvSpPr>
          <p:nvPr>
            <p:ph type="body"/>
          </p:nvPr>
        </p:nvSpPr>
        <p:spPr>
          <a:xfrm>
            <a:off x="3505320" y="2139480"/>
            <a:ext cx="3011760" cy="2529360"/>
          </a:xfrm>
          <a:prstGeom prst="rect">
            <a:avLst/>
          </a:prstGeom>
        </p:spPr>
        <p:txBody>
          <a:bodyPr lIns="0" tIns="0" rIns="0" bIns="0"/>
          <a:lstStyle/>
          <a:p>
            <a:endParaRPr lang="en-US" sz="3200" b="0" strike="noStrike" spc="-1">
              <a:solidFill>
                <a:srgbClr val="000000"/>
              </a:solidFill>
              <a:uFill>
                <a:solidFill>
                  <a:srgbClr val="FFFFFF"/>
                </a:solidFill>
              </a:uFill>
              <a:latin typeface="Times New Roman"/>
            </a:endParaRPr>
          </a:p>
        </p:txBody>
      </p:sp>
      <p:sp>
        <p:nvSpPr>
          <p:cNvPr id="24" name="PlaceHolder 4"/>
          <p:cNvSpPr>
            <a:spLocks noGrp="1"/>
          </p:cNvSpPr>
          <p:nvPr>
            <p:ph type="body"/>
          </p:nvPr>
        </p:nvSpPr>
        <p:spPr>
          <a:xfrm>
            <a:off x="3505320" y="4909680"/>
            <a:ext cx="3011760" cy="2529360"/>
          </a:xfrm>
          <a:prstGeom prst="rect">
            <a:avLst/>
          </a:prstGeom>
        </p:spPr>
        <p:txBody>
          <a:bodyPr lIns="0" tIns="0" rIns="0" bIns="0"/>
          <a:lstStyle/>
          <a:p>
            <a:endParaRPr lang="en-US" sz="32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342720" y="364680"/>
            <a:ext cx="6171840" cy="1526400"/>
          </a:xfrm>
          <a:prstGeom prst="rect">
            <a:avLst/>
          </a:prstGeom>
        </p:spPr>
        <p:txBody>
          <a:bodyPr lIns="0" tIns="0" rIns="0" bIns="0" anchor="ctr"/>
          <a:lstStyle/>
          <a:p>
            <a:endParaRPr lang="en-US" sz="2400" b="0" strike="noStrike" spc="-1">
              <a:solidFill>
                <a:srgbClr val="000000"/>
              </a:solidFill>
              <a:uFill>
                <a:solidFill>
                  <a:srgbClr val="FFFFFF"/>
                </a:solidFill>
              </a:uFill>
              <a:latin typeface="Times New Roman"/>
            </a:endParaRPr>
          </a:p>
        </p:txBody>
      </p:sp>
      <p:sp>
        <p:nvSpPr>
          <p:cNvPr id="26" name="PlaceHolder 2"/>
          <p:cNvSpPr>
            <a:spLocks noGrp="1"/>
          </p:cNvSpPr>
          <p:nvPr>
            <p:ph type="body"/>
          </p:nvPr>
        </p:nvSpPr>
        <p:spPr>
          <a:xfrm>
            <a:off x="342720" y="2139480"/>
            <a:ext cx="3011760" cy="2529360"/>
          </a:xfrm>
          <a:prstGeom prst="rect">
            <a:avLst/>
          </a:prstGeom>
        </p:spPr>
        <p:txBody>
          <a:bodyPr lIns="0" tIns="0" rIns="0" bIns="0"/>
          <a:lstStyle/>
          <a:p>
            <a:endParaRPr lang="en-US" sz="3200" b="0" strike="noStrike" spc="-1">
              <a:solidFill>
                <a:srgbClr val="000000"/>
              </a:solidFill>
              <a:uFill>
                <a:solidFill>
                  <a:srgbClr val="FFFFFF"/>
                </a:solidFill>
              </a:uFill>
              <a:latin typeface="Times New Roman"/>
            </a:endParaRPr>
          </a:p>
        </p:txBody>
      </p:sp>
      <p:sp>
        <p:nvSpPr>
          <p:cNvPr id="27" name="PlaceHolder 3"/>
          <p:cNvSpPr>
            <a:spLocks noGrp="1"/>
          </p:cNvSpPr>
          <p:nvPr>
            <p:ph type="body"/>
          </p:nvPr>
        </p:nvSpPr>
        <p:spPr>
          <a:xfrm>
            <a:off x="3505320" y="2139480"/>
            <a:ext cx="3011760" cy="2529360"/>
          </a:xfrm>
          <a:prstGeom prst="rect">
            <a:avLst/>
          </a:prstGeom>
        </p:spPr>
        <p:txBody>
          <a:bodyPr lIns="0" tIns="0" rIns="0" bIns="0"/>
          <a:lstStyle/>
          <a:p>
            <a:endParaRPr lang="en-US" sz="3200" b="0" strike="noStrike" spc="-1">
              <a:solidFill>
                <a:srgbClr val="000000"/>
              </a:solidFill>
              <a:uFill>
                <a:solidFill>
                  <a:srgbClr val="FFFFFF"/>
                </a:solidFill>
              </a:uFill>
              <a:latin typeface="Times New Roman"/>
            </a:endParaRPr>
          </a:p>
        </p:txBody>
      </p:sp>
      <p:sp>
        <p:nvSpPr>
          <p:cNvPr id="28" name="PlaceHolder 4"/>
          <p:cNvSpPr>
            <a:spLocks noGrp="1"/>
          </p:cNvSpPr>
          <p:nvPr>
            <p:ph type="body"/>
          </p:nvPr>
        </p:nvSpPr>
        <p:spPr>
          <a:xfrm>
            <a:off x="342720" y="4909680"/>
            <a:ext cx="6171840" cy="2529360"/>
          </a:xfrm>
          <a:prstGeom prst="rect">
            <a:avLst/>
          </a:prstGeom>
        </p:spPr>
        <p:txBody>
          <a:bodyPr lIns="0" tIns="0" rIns="0" bIns="0"/>
          <a:lstStyle/>
          <a:p>
            <a:endParaRPr lang="en-US" sz="3200" b="0" strike="noStrike" spc="-1">
              <a:solidFill>
                <a:srgbClr val="000000"/>
              </a:solidFill>
              <a:uFill>
                <a:solidFill>
                  <a:srgbClr val="FFFFFF"/>
                </a:solidFill>
              </a:uFill>
              <a:latin typeface="Times New Roman"/>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CustomShape 1"/>
          <p:cNvSpPr/>
          <p:nvPr/>
        </p:nvSpPr>
        <p:spPr>
          <a:xfrm rot="5400000">
            <a:off x="1266840" y="3552840"/>
            <a:ext cx="7924320" cy="3257280"/>
          </a:xfrm>
          <a:prstGeom prst="flowChartDocument">
            <a:avLst/>
          </a:prstGeom>
          <a:gradFill>
            <a:gsLst>
              <a:gs pos="0">
                <a:schemeClr val="bg1"/>
              </a:gs>
              <a:gs pos="100000">
                <a:schemeClr val="bg1">
                  <a:gamma/>
                  <a:shade val="79608"/>
                  <a:invGamma/>
                </a:schemeClr>
              </a:gs>
            </a:gsLst>
            <a:lin ang="5400000"/>
          </a:gradFill>
          <a:ln w="9360">
            <a:noFill/>
          </a:ln>
        </p:spPr>
        <p:style>
          <a:lnRef idx="0">
            <a:scrgbClr r="0" g="0" b="0"/>
          </a:lnRef>
          <a:fillRef idx="0">
            <a:scrgbClr r="0" g="0" b="0"/>
          </a:fillRef>
          <a:effectRef idx="0">
            <a:scrgbClr r="0" g="0" b="0"/>
          </a:effectRef>
          <a:fontRef idx="minor"/>
        </p:style>
      </p:sp>
      <p:sp>
        <p:nvSpPr>
          <p:cNvPr id="9" name="CustomShape 2"/>
          <p:cNvSpPr/>
          <p:nvPr/>
        </p:nvSpPr>
        <p:spPr>
          <a:xfrm>
            <a:off x="6743880" y="1219320"/>
            <a:ext cx="114120" cy="7924320"/>
          </a:xfrm>
          <a:prstGeom prst="rect">
            <a:avLst/>
          </a:prstGeom>
          <a:gradFill>
            <a:gsLst>
              <a:gs pos="0">
                <a:schemeClr val="bg1">
                  <a:gamma/>
                  <a:shade val="61176"/>
                  <a:invGamma/>
                </a:schemeClr>
              </a:gs>
              <a:gs pos="100000">
                <a:schemeClr val="bg1"/>
              </a:gs>
            </a:gsLst>
            <a:lin ang="5400000"/>
          </a:gradFill>
          <a:ln w="9360">
            <a:noFill/>
          </a:ln>
        </p:spPr>
        <p:style>
          <a:lnRef idx="0">
            <a:scrgbClr r="0" g="0" b="0"/>
          </a:lnRef>
          <a:fillRef idx="0">
            <a:scrgbClr r="0" g="0" b="0"/>
          </a:fillRef>
          <a:effectRef idx="0">
            <a:scrgbClr r="0" g="0" b="0"/>
          </a:effectRef>
          <a:fontRef idx="minor"/>
        </p:style>
      </p:sp>
      <p:sp>
        <p:nvSpPr>
          <p:cNvPr id="2" name="CustomShape 3"/>
          <p:cNvSpPr/>
          <p:nvPr/>
        </p:nvSpPr>
        <p:spPr>
          <a:xfrm>
            <a:off x="6743880" y="0"/>
            <a:ext cx="114120" cy="1218960"/>
          </a:xfrm>
          <a:prstGeom prst="rect">
            <a:avLst/>
          </a:prstGeom>
          <a:solidFill>
            <a:srgbClr val="BF0000"/>
          </a:solidFill>
          <a:ln w="9360">
            <a:noFill/>
          </a:ln>
        </p:spPr>
        <p:style>
          <a:lnRef idx="0">
            <a:scrgbClr r="0" g="0" b="0"/>
          </a:lnRef>
          <a:fillRef idx="0">
            <a:scrgbClr r="0" g="0" b="0"/>
          </a:fillRef>
          <a:effectRef idx="0">
            <a:scrgbClr r="0" g="0" b="0"/>
          </a:effectRef>
          <a:fontRef idx="minor"/>
        </p:style>
      </p:sp>
      <p:sp>
        <p:nvSpPr>
          <p:cNvPr id="3" name="PlaceHolder 4"/>
          <p:cNvSpPr>
            <a:spLocks noGrp="1"/>
          </p:cNvSpPr>
          <p:nvPr>
            <p:ph type="dt"/>
          </p:nvPr>
        </p:nvSpPr>
        <p:spPr>
          <a:xfrm>
            <a:off x="514440" y="8331120"/>
            <a:ext cx="1428480" cy="609120"/>
          </a:xfrm>
          <a:prstGeom prst="rect">
            <a:avLst/>
          </a:prstGeom>
        </p:spPr>
        <p:txBody>
          <a:bodyPr/>
          <a:lstStyle/>
          <a:p>
            <a:endParaRPr lang="es-ES" sz="2400" b="0" strike="noStrike" spc="-1">
              <a:solidFill>
                <a:srgbClr val="000000"/>
              </a:solidFill>
              <a:uFill>
                <a:solidFill>
                  <a:srgbClr val="FFFFFF"/>
                </a:solidFill>
              </a:uFill>
              <a:latin typeface="Times New Roman"/>
            </a:endParaRPr>
          </a:p>
        </p:txBody>
      </p:sp>
      <p:sp>
        <p:nvSpPr>
          <p:cNvPr id="4" name="PlaceHolder 5"/>
          <p:cNvSpPr>
            <a:spLocks noGrp="1"/>
          </p:cNvSpPr>
          <p:nvPr>
            <p:ph type="ftr"/>
          </p:nvPr>
        </p:nvSpPr>
        <p:spPr>
          <a:xfrm>
            <a:off x="2343240" y="8331120"/>
            <a:ext cx="2171520" cy="609120"/>
          </a:xfrm>
          <a:prstGeom prst="rect">
            <a:avLst/>
          </a:prstGeom>
        </p:spPr>
        <p:txBody>
          <a:bodyPr/>
          <a:lstStyle/>
          <a:p>
            <a:endParaRPr lang="es-ES" sz="2400" b="0" strike="noStrike" spc="-1">
              <a:solidFill>
                <a:srgbClr val="000000"/>
              </a:solidFill>
              <a:uFill>
                <a:solidFill>
                  <a:srgbClr val="FFFFFF"/>
                </a:solidFill>
              </a:uFill>
              <a:latin typeface="Times New Roman"/>
            </a:endParaRPr>
          </a:p>
        </p:txBody>
      </p:sp>
      <p:sp>
        <p:nvSpPr>
          <p:cNvPr id="5" name="PlaceHolder 6"/>
          <p:cNvSpPr>
            <a:spLocks noGrp="1"/>
          </p:cNvSpPr>
          <p:nvPr>
            <p:ph type="sldNum"/>
          </p:nvPr>
        </p:nvSpPr>
        <p:spPr>
          <a:xfrm>
            <a:off x="4915080" y="8331120"/>
            <a:ext cx="1428480" cy="609120"/>
          </a:xfrm>
          <a:prstGeom prst="rect">
            <a:avLst/>
          </a:prstGeom>
        </p:spPr>
        <p:txBody>
          <a:bodyPr/>
          <a:lstStyle/>
          <a:p>
            <a:pPr algn="r">
              <a:lnSpc>
                <a:spcPct val="100000"/>
              </a:lnSpc>
            </a:pPr>
            <a:fld id="{4C588133-DE93-4309-A161-FBF7B951D4B0}" type="slidenum">
              <a:rPr lang="es-ES" sz="1400" b="0" strike="noStrike" spc="-1">
                <a:solidFill>
                  <a:srgbClr val="000000"/>
                </a:solidFill>
                <a:uFill>
                  <a:solidFill>
                    <a:srgbClr val="FFFFFF"/>
                  </a:solidFill>
                </a:uFill>
                <a:latin typeface="Times New Roman"/>
              </a:rPr>
              <a:t>‹Nº›</a:t>
            </a:fld>
            <a:endParaRPr lang="es-ES" sz="1400" b="0" strike="noStrike" spc="-1">
              <a:solidFill>
                <a:srgbClr val="000000"/>
              </a:solidFill>
              <a:uFill>
                <a:solidFill>
                  <a:srgbClr val="FFFFFF"/>
                </a:solidFill>
              </a:uFill>
              <a:latin typeface="Times New Roman"/>
            </a:endParaRPr>
          </a:p>
        </p:txBody>
      </p:sp>
      <p:sp>
        <p:nvSpPr>
          <p:cNvPr id="6" name="PlaceHolder 7"/>
          <p:cNvSpPr>
            <a:spLocks noGrp="1"/>
          </p:cNvSpPr>
          <p:nvPr>
            <p:ph type="title"/>
          </p:nvPr>
        </p:nvSpPr>
        <p:spPr>
          <a:xfrm>
            <a:off x="342720" y="364680"/>
            <a:ext cx="6171840" cy="1526400"/>
          </a:xfrm>
          <a:prstGeom prst="rect">
            <a:avLst/>
          </a:prstGeom>
        </p:spPr>
        <p:txBody>
          <a:bodyPr lIns="0" tIns="0" rIns="0" bIns="0" anchor="ctr"/>
          <a:lstStyle/>
          <a:p>
            <a:r>
              <a:rPr lang="en-US" sz="2400" b="0" strike="noStrike" spc="-1">
                <a:solidFill>
                  <a:srgbClr val="000000"/>
                </a:solidFill>
                <a:uFill>
                  <a:solidFill>
                    <a:srgbClr val="FFFFFF"/>
                  </a:solidFill>
                </a:uFill>
                <a:latin typeface="Times New Roman"/>
              </a:rPr>
              <a:t>Pulse para editar el formato del texto de título</a:t>
            </a:r>
          </a:p>
        </p:txBody>
      </p:sp>
      <p:sp>
        <p:nvSpPr>
          <p:cNvPr id="7" name="PlaceHolder 8"/>
          <p:cNvSpPr>
            <a:spLocks noGrp="1"/>
          </p:cNvSpPr>
          <p:nvPr>
            <p:ph type="body"/>
          </p:nvPr>
        </p:nvSpPr>
        <p:spPr>
          <a:xfrm>
            <a:off x="342720" y="2139480"/>
            <a:ext cx="6171840" cy="5302800"/>
          </a:xfrm>
          <a:prstGeom prst="rect">
            <a:avLst/>
          </a:prstGeom>
        </p:spPr>
        <p:txBody>
          <a:bodyPr lIns="0" tIns="0" rIns="0" bIns="0"/>
          <a:lstStyle/>
          <a:p>
            <a:pPr marL="432000" indent="-324000">
              <a:buClr>
                <a:srgbClr val="000000"/>
              </a:buClr>
              <a:buSzPct val="45000"/>
              <a:buFont typeface="Wingdings" charset="2"/>
              <a:buChar char=""/>
            </a:pPr>
            <a:r>
              <a:rPr lang="en-US" sz="3200" b="0" strike="noStrike" spc="-1">
                <a:solidFill>
                  <a:srgbClr val="000000"/>
                </a:solidFill>
                <a:uFill>
                  <a:solidFill>
                    <a:srgbClr val="FFFFFF"/>
                  </a:solidFill>
                </a:uFill>
                <a:latin typeface="Times New Roman"/>
              </a:rPr>
              <a:t>Pulse para editar el formato de esquema del texto</a:t>
            </a:r>
          </a:p>
          <a:p>
            <a:pPr marL="864000" lvl="1" indent="-324000">
              <a:buClr>
                <a:srgbClr val="000000"/>
              </a:buClr>
              <a:buSzPct val="75000"/>
              <a:buFont typeface="Symbol" charset="2"/>
              <a:buChar char=""/>
            </a:pPr>
            <a:r>
              <a:rPr lang="en-US" sz="2400" b="0" strike="noStrike" spc="-1">
                <a:solidFill>
                  <a:srgbClr val="000000"/>
                </a:solidFill>
                <a:uFill>
                  <a:solidFill>
                    <a:srgbClr val="FFFFFF"/>
                  </a:solidFill>
                </a:uFill>
                <a:latin typeface="Times New Roman"/>
              </a:rPr>
              <a:t>Segundo nivel del esquema</a:t>
            </a:r>
          </a:p>
          <a:p>
            <a:pPr marL="1296000" lvl="2" indent="-288000">
              <a:buClr>
                <a:srgbClr val="000000"/>
              </a:buClr>
              <a:buSzPct val="45000"/>
              <a:buFont typeface="Wingdings" charset="2"/>
              <a:buChar char=""/>
            </a:pPr>
            <a:r>
              <a:rPr lang="en-US" sz="2000" b="0" strike="noStrike" spc="-1">
                <a:solidFill>
                  <a:srgbClr val="000000"/>
                </a:solidFill>
                <a:uFill>
                  <a:solidFill>
                    <a:srgbClr val="FFFFFF"/>
                  </a:solidFill>
                </a:uFill>
                <a:latin typeface="Times New Roman"/>
              </a:rPr>
              <a:t>Tercer nivel del esquema</a:t>
            </a:r>
          </a:p>
          <a:p>
            <a:pPr marL="1728000" lvl="3" indent="-216000">
              <a:buClr>
                <a:srgbClr val="000000"/>
              </a:buClr>
              <a:buSzPct val="75000"/>
              <a:buFont typeface="Symbol" charset="2"/>
              <a:buChar char=""/>
            </a:pPr>
            <a:r>
              <a:rPr lang="en-US" sz="2000" b="0" strike="noStrike" spc="-1">
                <a:solidFill>
                  <a:srgbClr val="000000"/>
                </a:solidFill>
                <a:uFill>
                  <a:solidFill>
                    <a:srgbClr val="FFFFFF"/>
                  </a:solidFill>
                </a:uFill>
                <a:latin typeface="Times New Roman"/>
              </a:rPr>
              <a:t>Cuarto nivel del esquema</a:t>
            </a:r>
          </a:p>
          <a:p>
            <a:pPr marL="2160000" lvl="4" indent="-216000">
              <a:buClr>
                <a:srgbClr val="000000"/>
              </a:buClr>
              <a:buSzPct val="45000"/>
              <a:buFont typeface="Wingdings" charset="2"/>
              <a:buChar char=""/>
            </a:pPr>
            <a:r>
              <a:rPr lang="en-US" sz="2000" b="0" strike="noStrike" spc="-1">
                <a:solidFill>
                  <a:srgbClr val="000000"/>
                </a:solidFill>
                <a:uFill>
                  <a:solidFill>
                    <a:srgbClr val="FFFFFF"/>
                  </a:solidFill>
                </a:uFill>
                <a:latin typeface="Times New Roman"/>
              </a:rPr>
              <a:t>Quinto nivel del esquema</a:t>
            </a:r>
          </a:p>
          <a:p>
            <a:pPr marL="2592000" lvl="5" indent="-216000">
              <a:buClr>
                <a:srgbClr val="000000"/>
              </a:buClr>
              <a:buSzPct val="45000"/>
              <a:buFont typeface="Wingdings" charset="2"/>
              <a:buChar char=""/>
            </a:pPr>
            <a:r>
              <a:rPr lang="en-US" sz="2000" b="0" strike="noStrike" spc="-1">
                <a:solidFill>
                  <a:srgbClr val="000000"/>
                </a:solidFill>
                <a:uFill>
                  <a:solidFill>
                    <a:srgbClr val="FFFFFF"/>
                  </a:solidFill>
                </a:uFill>
                <a:latin typeface="Times New Roman"/>
              </a:rPr>
              <a:t>Sexto nivel del esquema</a:t>
            </a:r>
          </a:p>
          <a:p>
            <a:pPr marL="3024000" lvl="6" indent="-216000">
              <a:buClr>
                <a:srgbClr val="000000"/>
              </a:buClr>
              <a:buSzPct val="45000"/>
              <a:buFont typeface="Wingdings" charset="2"/>
              <a:buChar char=""/>
            </a:pPr>
            <a:r>
              <a:rPr lang="en-US" sz="2000" b="0" strike="noStrike" spc="-1">
                <a:solidFill>
                  <a:srgbClr val="000000"/>
                </a:solidFill>
                <a:uFill>
                  <a:solidFill>
                    <a:srgbClr val="FFFFFF"/>
                  </a:solidFill>
                </a:uFill>
                <a:latin typeface="Times New Roman"/>
              </a:rPr>
              <a:t>Séptimo nivel del esquema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na.molina@ucr.ac.c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habitat-lac.or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Line 1"/>
          <p:cNvSpPr/>
          <p:nvPr/>
        </p:nvSpPr>
        <p:spPr>
          <a:xfrm>
            <a:off x="188640" y="1161720"/>
            <a:ext cx="6669360" cy="360"/>
          </a:xfrm>
          <a:prstGeom prst="line">
            <a:avLst/>
          </a:prstGeom>
          <a:ln w="28440">
            <a:solidFill>
              <a:srgbClr val="BF0000"/>
            </a:solidFill>
            <a:round/>
          </a:ln>
        </p:spPr>
        <p:style>
          <a:lnRef idx="0">
            <a:scrgbClr r="0" g="0" b="0"/>
          </a:lnRef>
          <a:fillRef idx="0">
            <a:scrgbClr r="0" g="0" b="0"/>
          </a:fillRef>
          <a:effectRef idx="0">
            <a:scrgbClr r="0" g="0" b="0"/>
          </a:effectRef>
          <a:fontRef idx="minor"/>
        </p:style>
      </p:sp>
      <p:sp>
        <p:nvSpPr>
          <p:cNvPr id="48" name="CustomShape 2"/>
          <p:cNvSpPr/>
          <p:nvPr/>
        </p:nvSpPr>
        <p:spPr>
          <a:xfrm>
            <a:off x="189000" y="571320"/>
            <a:ext cx="6668640" cy="507600"/>
          </a:xfrm>
          <a:prstGeom prst="rect">
            <a:avLst/>
          </a:prstGeom>
          <a:solidFill>
            <a:srgbClr val="BFBFBF"/>
          </a:solidFill>
          <a:ln w="9360">
            <a:noFill/>
          </a:ln>
        </p:spPr>
        <p:style>
          <a:lnRef idx="0">
            <a:scrgbClr r="0" g="0" b="0"/>
          </a:lnRef>
          <a:fillRef idx="0">
            <a:scrgbClr r="0" g="0" b="0"/>
          </a:fillRef>
          <a:effectRef idx="0">
            <a:scrgbClr r="0" g="0" b="0"/>
          </a:effectRef>
          <a:fontRef idx="minor"/>
        </p:style>
      </p:sp>
      <p:sp>
        <p:nvSpPr>
          <p:cNvPr id="49" name="CustomShape 3"/>
          <p:cNvSpPr/>
          <p:nvPr/>
        </p:nvSpPr>
        <p:spPr>
          <a:xfrm>
            <a:off x="214200" y="571320"/>
            <a:ext cx="6643440" cy="3034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gn="r">
              <a:lnSpc>
                <a:spcPct val="100000"/>
              </a:lnSpc>
            </a:pPr>
            <a:r>
              <a:rPr lang="es-ES" sz="1400" b="1" i="1" strike="noStrike" spc="-1">
                <a:solidFill>
                  <a:srgbClr val="A5A5A5"/>
                </a:solidFill>
                <a:uFill>
                  <a:solidFill>
                    <a:srgbClr val="FFFFFF"/>
                  </a:solidFill>
                </a:uFill>
                <a:latin typeface="Arial"/>
              </a:rPr>
              <a:t>		</a:t>
            </a:r>
            <a:r>
              <a:rPr lang="es-ES" sz="1400" b="1" i="1" strike="noStrike" spc="-1">
                <a:solidFill>
                  <a:srgbClr val="FFFFFF"/>
                </a:solidFill>
                <a:uFill>
                  <a:solidFill>
                    <a:srgbClr val="FFFFFF"/>
                  </a:solidFill>
                </a:uFill>
                <a:latin typeface="Arial"/>
              </a:rPr>
              <a:t>CV</a:t>
            </a:r>
            <a:endParaRPr lang="es-ES" sz="1800" b="0" strike="noStrike" spc="-1">
              <a:solidFill>
                <a:srgbClr val="000000"/>
              </a:solidFill>
              <a:uFill>
                <a:solidFill>
                  <a:srgbClr val="FFFFFF"/>
                </a:solidFill>
              </a:uFill>
              <a:latin typeface="Arial"/>
            </a:endParaRPr>
          </a:p>
        </p:txBody>
      </p:sp>
      <p:sp>
        <p:nvSpPr>
          <p:cNvPr id="50" name="CustomShape 4"/>
          <p:cNvSpPr/>
          <p:nvPr/>
        </p:nvSpPr>
        <p:spPr>
          <a:xfrm>
            <a:off x="520931" y="571320"/>
            <a:ext cx="5846618" cy="8224793"/>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ES" b="1" spc="-1" dirty="0">
                <a:solidFill>
                  <a:srgbClr val="000000"/>
                </a:solidFill>
                <a:uFill>
                  <a:solidFill>
                    <a:srgbClr val="FFFFFF"/>
                  </a:solidFill>
                </a:uFill>
                <a:latin typeface="Tahoma"/>
              </a:rPr>
              <a:t>Arq. </a:t>
            </a:r>
            <a:r>
              <a:rPr lang="es-ES" sz="1800" b="1" strike="noStrike" spc="-1" dirty="0">
                <a:solidFill>
                  <a:srgbClr val="000000"/>
                </a:solidFill>
                <a:uFill>
                  <a:solidFill>
                    <a:srgbClr val="FFFFFF"/>
                  </a:solidFill>
                </a:uFill>
                <a:latin typeface="Tahoma"/>
              </a:rPr>
              <a:t>Ana Grettel Molina González, Mag</a:t>
            </a:r>
            <a:endParaRPr lang="es-ES" sz="1800" b="0" strike="noStrike" spc="-1" dirty="0">
              <a:solidFill>
                <a:srgbClr val="000000"/>
              </a:solidFill>
              <a:uFill>
                <a:solidFill>
                  <a:srgbClr val="FFFFFF"/>
                </a:solidFill>
              </a:uFill>
              <a:latin typeface="Arial"/>
            </a:endParaRPr>
          </a:p>
          <a:p>
            <a:pPr algn="just">
              <a:lnSpc>
                <a:spcPct val="100000"/>
              </a:lnSpc>
            </a:pPr>
            <a:r>
              <a:rPr lang="es-ES" sz="1800" b="1" strike="noStrike" spc="-1" dirty="0">
                <a:solidFill>
                  <a:srgbClr val="000000"/>
                </a:solidFill>
                <a:uFill>
                  <a:solidFill>
                    <a:srgbClr val="FFFFFF"/>
                  </a:solidFill>
                </a:uFill>
                <a:latin typeface="Tahoma"/>
              </a:rPr>
              <a:t>	</a:t>
            </a:r>
            <a:endParaRPr lang="es-ES" sz="1000" b="0" strike="noStrike" spc="-1" dirty="0">
              <a:solidFill>
                <a:srgbClr val="000000"/>
              </a:solidFill>
              <a:uFill>
                <a:solidFill>
                  <a:srgbClr val="FFFFFF"/>
                </a:solidFill>
              </a:uFill>
              <a:latin typeface="Arial"/>
            </a:endParaRPr>
          </a:p>
          <a:p>
            <a:pPr algn="just">
              <a:lnSpc>
                <a:spcPct val="100000"/>
              </a:lnSpc>
            </a:pPr>
            <a:endParaRPr lang="es-ES" sz="1000" b="0" i="1" strike="noStrike" spc="-1" dirty="0">
              <a:solidFill>
                <a:srgbClr val="808080"/>
              </a:solidFill>
              <a:uFill>
                <a:solidFill>
                  <a:srgbClr val="FFFFFF"/>
                </a:solidFill>
              </a:uFill>
              <a:latin typeface="Verdana"/>
            </a:endParaRPr>
          </a:p>
          <a:p>
            <a:pPr algn="just">
              <a:lnSpc>
                <a:spcPct val="100000"/>
              </a:lnSpc>
            </a:pPr>
            <a:r>
              <a:rPr lang="es-ES" sz="1000" b="0" i="1" strike="noStrike" spc="-1" dirty="0">
                <a:solidFill>
                  <a:srgbClr val="808080"/>
                </a:solidFill>
                <a:uFill>
                  <a:solidFill>
                    <a:srgbClr val="FFFFFF"/>
                  </a:solidFill>
                </a:uFill>
                <a:latin typeface="Verdana"/>
              </a:rPr>
              <a:t>Datos Personales</a:t>
            </a:r>
          </a:p>
          <a:p>
            <a:pPr algn="just">
              <a:lnSpc>
                <a:spcPct val="100000"/>
              </a:lnSpc>
            </a:pPr>
            <a:endParaRPr lang="es-ES" sz="1400" spc="-1" dirty="0">
              <a:solidFill>
                <a:srgbClr val="000000"/>
              </a:solidFill>
              <a:uFill>
                <a:solidFill>
                  <a:srgbClr val="FFFFFF"/>
                </a:solidFill>
              </a:uFill>
              <a:latin typeface="Tahoma"/>
            </a:endParaRPr>
          </a:p>
          <a:p>
            <a:pPr marL="449280" lvl="2" indent="237960" algn="just">
              <a:lnSpc>
                <a:spcPct val="100000"/>
              </a:lnSpc>
              <a:buClr>
                <a:srgbClr val="BF0000"/>
              </a:buClr>
              <a:buSzPct val="150000"/>
              <a:buFont typeface="Wingdings" charset="2"/>
              <a:buChar char=""/>
            </a:pPr>
            <a:r>
              <a:rPr lang="es-ES" sz="1200" b="1" spc="-1" dirty="0">
                <a:solidFill>
                  <a:srgbClr val="000000"/>
                </a:solidFill>
                <a:uFill>
                  <a:solidFill>
                    <a:srgbClr val="FFFFFF"/>
                  </a:solidFill>
                </a:uFill>
                <a:latin typeface="Tahoma"/>
              </a:rPr>
              <a:t>Ana Grettel Molina González </a:t>
            </a:r>
          </a:p>
          <a:p>
            <a:pPr marL="449280" lvl="2" indent="237960" algn="just">
              <a:lnSpc>
                <a:spcPct val="100000"/>
              </a:lnSpc>
              <a:buClr>
                <a:srgbClr val="BF0000"/>
              </a:buClr>
              <a:buSzPct val="150000"/>
              <a:buFont typeface="Wingdings" charset="2"/>
              <a:buChar char=""/>
            </a:pPr>
            <a:r>
              <a:rPr lang="es-ES" sz="1200" spc="-1" dirty="0">
                <a:solidFill>
                  <a:srgbClr val="000000"/>
                </a:solidFill>
                <a:uFill>
                  <a:solidFill>
                    <a:srgbClr val="FFFFFF"/>
                  </a:solidFill>
                </a:uFill>
                <a:latin typeface="Tahoma"/>
              </a:rPr>
              <a:t>Nacionalidad: Costarricense</a:t>
            </a:r>
          </a:p>
          <a:p>
            <a:pPr marL="449280" lvl="2" indent="237960" algn="just">
              <a:lnSpc>
                <a:spcPct val="100000"/>
              </a:lnSpc>
              <a:buClr>
                <a:srgbClr val="BF0000"/>
              </a:buClr>
              <a:buSzPct val="150000"/>
              <a:buFont typeface="Wingdings" charset="2"/>
              <a:buChar char=""/>
            </a:pPr>
            <a:r>
              <a:rPr lang="es-ES" sz="1200" spc="-1" dirty="0">
                <a:solidFill>
                  <a:srgbClr val="000000"/>
                </a:solidFill>
                <a:uFill>
                  <a:solidFill>
                    <a:srgbClr val="FFFFFF"/>
                  </a:solidFill>
                </a:uFill>
                <a:latin typeface="Tahoma"/>
              </a:rPr>
              <a:t>Estado Civil: 	Casada</a:t>
            </a:r>
          </a:p>
          <a:p>
            <a:pPr marL="449280" lvl="2" indent="237960" algn="just">
              <a:lnSpc>
                <a:spcPct val="100000"/>
              </a:lnSpc>
              <a:buClr>
                <a:srgbClr val="BF0000"/>
              </a:buClr>
              <a:buSzPct val="150000"/>
              <a:buFont typeface="Wingdings" charset="2"/>
              <a:buChar char=""/>
            </a:pPr>
            <a:r>
              <a:rPr lang="es-ES" sz="1200" spc="-1" dirty="0">
                <a:solidFill>
                  <a:srgbClr val="000000"/>
                </a:solidFill>
                <a:uFill>
                  <a:solidFill>
                    <a:srgbClr val="FFFFFF"/>
                  </a:solidFill>
                </a:uFill>
                <a:latin typeface="Tahoma"/>
              </a:rPr>
              <a:t>No. Cédula: 204330200</a:t>
            </a:r>
          </a:p>
          <a:p>
            <a:pPr marL="449280" lvl="2" indent="237960" algn="just">
              <a:lnSpc>
                <a:spcPct val="100000"/>
              </a:lnSpc>
              <a:buClr>
                <a:srgbClr val="BF0000"/>
              </a:buClr>
              <a:buSzPct val="150000"/>
              <a:buFont typeface="Wingdings" charset="2"/>
              <a:buChar char=""/>
            </a:pPr>
            <a:endParaRPr lang="es-ES" sz="1100" spc="-1" dirty="0">
              <a:solidFill>
                <a:srgbClr val="000000"/>
              </a:solidFill>
              <a:uFill>
                <a:solidFill>
                  <a:srgbClr val="FFFFFF"/>
                </a:solidFill>
              </a:uFill>
              <a:latin typeface="Tahoma"/>
            </a:endParaRPr>
          </a:p>
          <a:p>
            <a:pPr marL="449280" lvl="2" indent="237960" algn="just">
              <a:lnSpc>
                <a:spcPct val="100000"/>
              </a:lnSpc>
              <a:buClr>
                <a:srgbClr val="BF0000"/>
              </a:buClr>
              <a:buSzPct val="150000"/>
              <a:buFont typeface="Wingdings" charset="2"/>
              <a:buChar char=""/>
            </a:pPr>
            <a:endParaRPr lang="es-ES" sz="1200" spc="-1" dirty="0">
              <a:solidFill>
                <a:srgbClr val="000000"/>
              </a:solidFill>
              <a:uFill>
                <a:solidFill>
                  <a:srgbClr val="FFFFFF"/>
                </a:solidFill>
              </a:uFill>
              <a:latin typeface="Tahoma"/>
            </a:endParaRPr>
          </a:p>
          <a:p>
            <a:pPr marL="449280" lvl="2" indent="237960" algn="just">
              <a:buClr>
                <a:srgbClr val="BF0000"/>
              </a:buClr>
              <a:buSzPct val="150000"/>
              <a:buFont typeface="Wingdings" charset="2"/>
              <a:buChar char=""/>
            </a:pPr>
            <a:r>
              <a:rPr lang="es-ES" sz="1200" spc="-1" dirty="0">
                <a:solidFill>
                  <a:srgbClr val="000000"/>
                </a:solidFill>
                <a:uFill>
                  <a:solidFill>
                    <a:srgbClr val="FFFFFF"/>
                  </a:solidFill>
                </a:uFill>
                <a:latin typeface="Tahoma"/>
              </a:rPr>
              <a:t>Profesión: </a:t>
            </a:r>
            <a:r>
              <a:rPr lang="es-ES" sz="1200" b="1" spc="-1" dirty="0">
                <a:solidFill>
                  <a:srgbClr val="000000"/>
                </a:solidFill>
                <a:uFill>
                  <a:solidFill>
                    <a:srgbClr val="FFFFFF"/>
                  </a:solidFill>
                </a:uFill>
                <a:latin typeface="Tahoma"/>
              </a:rPr>
              <a:t>Arquitecta</a:t>
            </a:r>
            <a:r>
              <a:rPr lang="es-ES" sz="1200" spc="-1" dirty="0">
                <a:solidFill>
                  <a:srgbClr val="000000"/>
                </a:solidFill>
                <a:uFill>
                  <a:solidFill>
                    <a:srgbClr val="FFFFFF"/>
                  </a:solidFill>
                </a:uFill>
                <a:latin typeface="Tahoma"/>
              </a:rPr>
              <a:t>, Licenciada, UCR 1994</a:t>
            </a:r>
          </a:p>
          <a:p>
            <a:pPr marL="449280" lvl="2" indent="237960" algn="just">
              <a:buClr>
                <a:srgbClr val="BF0000"/>
              </a:buClr>
              <a:buSzPct val="150000"/>
              <a:buFont typeface="Wingdings" charset="2"/>
              <a:buChar char=""/>
            </a:pPr>
            <a:r>
              <a:rPr lang="es-ES" sz="1200" u="sng" spc="-1" dirty="0">
                <a:solidFill>
                  <a:srgbClr val="000000"/>
                </a:solidFill>
                <a:uFill>
                  <a:solidFill>
                    <a:srgbClr val="FFFFFF"/>
                  </a:solidFill>
                </a:uFill>
                <a:latin typeface="Tahoma"/>
              </a:rPr>
              <a:t>Título de Posgrado</a:t>
            </a:r>
            <a:r>
              <a:rPr lang="es-ES" sz="1200" spc="-1" dirty="0">
                <a:solidFill>
                  <a:srgbClr val="000000"/>
                </a:solidFill>
                <a:uFill>
                  <a:solidFill>
                    <a:srgbClr val="FFFFFF"/>
                  </a:solidFill>
                </a:uFill>
                <a:latin typeface="Tahoma"/>
              </a:rPr>
              <a:t>: </a:t>
            </a:r>
            <a:r>
              <a:rPr lang="es-ES" sz="1200" b="1" spc="-1" dirty="0">
                <a:solidFill>
                  <a:srgbClr val="000000"/>
                </a:solidFill>
                <a:uFill>
                  <a:solidFill>
                    <a:srgbClr val="FFFFFF"/>
                  </a:solidFill>
                </a:uFill>
                <a:latin typeface="Tahoma"/>
              </a:rPr>
              <a:t>Maestría Profesional en Diseño Urbano</a:t>
            </a:r>
            <a:r>
              <a:rPr lang="es-ES" sz="1200" spc="-1" dirty="0">
                <a:solidFill>
                  <a:srgbClr val="000000"/>
                </a:solidFill>
                <a:uFill>
                  <a:solidFill>
                    <a:srgbClr val="FFFFFF"/>
                  </a:solidFill>
                </a:uFill>
                <a:latin typeface="Tahoma"/>
              </a:rPr>
              <a:t>, </a:t>
            </a:r>
          </a:p>
          <a:p>
            <a:pPr lvl="1"/>
            <a:r>
              <a:rPr lang="es-ES" sz="1200" spc="-1" dirty="0">
                <a:solidFill>
                  <a:srgbClr val="000000"/>
                </a:solidFill>
                <a:uFill>
                  <a:solidFill>
                    <a:srgbClr val="FFFFFF"/>
                  </a:solidFill>
                </a:uFill>
                <a:latin typeface="Tahoma"/>
              </a:rPr>
              <a:t>	Universidad de Costa Rica, UCR – 2017.</a:t>
            </a:r>
          </a:p>
          <a:p>
            <a:pPr marL="449280" lvl="2" indent="237960" algn="just">
              <a:buClr>
                <a:srgbClr val="BF0000"/>
              </a:buClr>
              <a:buSzPct val="150000"/>
              <a:buFont typeface="Wingdings" charset="2"/>
              <a:buChar char=""/>
            </a:pPr>
            <a:r>
              <a:rPr lang="es-ES" sz="1200" u="sng" spc="-1" dirty="0">
                <a:solidFill>
                  <a:srgbClr val="000000"/>
                </a:solidFill>
                <a:uFill>
                  <a:solidFill>
                    <a:srgbClr val="FFFFFF"/>
                  </a:solidFill>
                </a:uFill>
                <a:latin typeface="Tahoma"/>
              </a:rPr>
              <a:t>Título de </a:t>
            </a:r>
            <a:r>
              <a:rPr lang="es-ES" sz="1200" spc="-1" dirty="0">
                <a:solidFill>
                  <a:srgbClr val="000000"/>
                </a:solidFill>
                <a:uFill>
                  <a:solidFill>
                    <a:srgbClr val="FFFFFF"/>
                  </a:solidFill>
                </a:uFill>
                <a:latin typeface="Tahoma"/>
              </a:rPr>
              <a:t>Posgrado en proceso:  </a:t>
            </a:r>
            <a:r>
              <a:rPr lang="es-ES" sz="1200" b="1" spc="-1" dirty="0">
                <a:solidFill>
                  <a:srgbClr val="000000"/>
                </a:solidFill>
                <a:uFill>
                  <a:solidFill>
                    <a:srgbClr val="FFFFFF"/>
                  </a:solidFill>
                </a:uFill>
                <a:latin typeface="Tahoma"/>
              </a:rPr>
              <a:t>Doctoranda en Gestión Pública y Ciencias Empresariales</a:t>
            </a:r>
            <a:r>
              <a:rPr lang="es-ES" sz="1200" spc="-1" dirty="0">
                <a:solidFill>
                  <a:srgbClr val="000000"/>
                </a:solidFill>
                <a:uFill>
                  <a:solidFill>
                    <a:srgbClr val="FFFFFF"/>
                  </a:solidFill>
                </a:uFill>
                <a:latin typeface="Tahoma"/>
              </a:rPr>
              <a:t> - ICAP / Instituto 	Centroamericano de Administración Pública. 2019 – 2021</a:t>
            </a:r>
          </a:p>
          <a:p>
            <a:pPr marL="0" lvl="1" algn="just"/>
            <a:endParaRPr lang="es-ES" sz="800" i="1" spc="-1" dirty="0">
              <a:solidFill>
                <a:srgbClr val="808080"/>
              </a:solidFill>
              <a:uFill>
                <a:solidFill>
                  <a:srgbClr val="FFFFFF"/>
                </a:solidFill>
              </a:uFill>
              <a:latin typeface="Verdana"/>
            </a:endParaRPr>
          </a:p>
          <a:p>
            <a:pPr marL="0" lvl="1" algn="just"/>
            <a:r>
              <a:rPr lang="es-ES" sz="1000" i="1" spc="-1" dirty="0">
                <a:solidFill>
                  <a:srgbClr val="808080"/>
                </a:solidFill>
                <a:uFill>
                  <a:solidFill>
                    <a:srgbClr val="FFFFFF"/>
                  </a:solidFill>
                </a:uFill>
                <a:latin typeface="Verdana"/>
              </a:rPr>
              <a:t>Cursos de Especialización (relevantes para el concurso):</a:t>
            </a:r>
          </a:p>
          <a:p>
            <a:pPr marL="0" lvl="1" algn="just"/>
            <a:endParaRPr lang="es-ES" sz="1000" i="1" spc="-1" dirty="0">
              <a:solidFill>
                <a:srgbClr val="808080"/>
              </a:solidFill>
              <a:uFill>
                <a:solidFill>
                  <a:srgbClr val="FFFFFF"/>
                </a:solidFill>
              </a:uFill>
              <a:latin typeface="Verdana"/>
            </a:endParaRPr>
          </a:p>
          <a:p>
            <a:pPr marL="0" lvl="1" algn="just"/>
            <a:r>
              <a:rPr lang="es-ES" sz="1000" i="1" spc="-1" dirty="0">
                <a:solidFill>
                  <a:srgbClr val="808080"/>
                </a:solidFill>
                <a:uFill>
                  <a:solidFill>
                    <a:srgbClr val="FFFFFF"/>
                  </a:solidFill>
                </a:uFill>
                <a:latin typeface="Verdana"/>
              </a:rPr>
              <a:t>	</a:t>
            </a:r>
            <a:r>
              <a:rPr lang="es-ES" sz="1200" spc="-1" dirty="0">
                <a:solidFill>
                  <a:srgbClr val="000000"/>
                </a:solidFill>
                <a:uFill>
                  <a:solidFill>
                    <a:srgbClr val="FFFFFF"/>
                  </a:solidFill>
                </a:uFill>
                <a:latin typeface="Tahoma"/>
              </a:rPr>
              <a:t>Curso Didáctica Universitaria FD-0340 – 2003</a:t>
            </a:r>
          </a:p>
          <a:p>
            <a:pPr lvl="1"/>
            <a:r>
              <a:rPr lang="es-ES" sz="1200" spc="-1" dirty="0">
                <a:solidFill>
                  <a:srgbClr val="000000"/>
                </a:solidFill>
                <a:uFill>
                  <a:solidFill>
                    <a:srgbClr val="FFFFFF"/>
                  </a:solidFill>
                </a:uFill>
                <a:latin typeface="Tahoma"/>
              </a:rPr>
              <a:t>      	Cursos básicos de Inglés: Business 1 y Business Explorer 1. 2012. </a:t>
            </a:r>
          </a:p>
          <a:p>
            <a:pPr lvl="1"/>
            <a:r>
              <a:rPr lang="es-ES" sz="1200" spc="-1" dirty="0">
                <a:solidFill>
                  <a:srgbClr val="000000"/>
                </a:solidFill>
                <a:uFill>
                  <a:solidFill>
                    <a:srgbClr val="FFFFFF"/>
                  </a:solidFill>
                </a:uFill>
                <a:latin typeface="Tahoma"/>
              </a:rPr>
              <a:t>	Estudios de actualización en Administración y Gerencia de Proyectos</a:t>
            </a:r>
          </a:p>
          <a:p>
            <a:pPr lvl="1">
              <a:buClr>
                <a:srgbClr val="000000"/>
              </a:buClr>
            </a:pPr>
            <a:r>
              <a:rPr lang="es-ES" sz="1200" spc="-1" dirty="0">
                <a:solidFill>
                  <a:srgbClr val="000000"/>
                </a:solidFill>
                <a:uFill>
                  <a:solidFill>
                    <a:srgbClr val="FFFFFF"/>
                  </a:solidFill>
                </a:uFill>
                <a:latin typeface="Tahoma"/>
              </a:rPr>
              <a:t>	Estudios de especialización en Evaluación de Procesos de Acreditación 	de Programas Académicos nacionales e internacionales. </a:t>
            </a:r>
          </a:p>
          <a:p>
            <a:pPr lvl="1">
              <a:buClr>
                <a:srgbClr val="000000"/>
              </a:buClr>
            </a:pPr>
            <a:r>
              <a:rPr lang="es-ES" sz="1200" spc="-1" dirty="0">
                <a:solidFill>
                  <a:srgbClr val="000000"/>
                </a:solidFill>
                <a:uFill>
                  <a:solidFill>
                    <a:srgbClr val="FFFFFF"/>
                  </a:solidFill>
                </a:uFill>
                <a:latin typeface="Tahoma"/>
              </a:rPr>
              <a:t>	Certificación de cumplimiento con el Reglamento de Actualización 	Profesional - CFIA, valido para el período 2016 -2021. </a:t>
            </a:r>
          </a:p>
          <a:p>
            <a:pPr lvl="1">
              <a:buClr>
                <a:srgbClr val="000000"/>
              </a:buClr>
            </a:pPr>
            <a:r>
              <a:rPr lang="es-ES" sz="1200" spc="-1" dirty="0">
                <a:solidFill>
                  <a:srgbClr val="000000"/>
                </a:solidFill>
                <a:uFill>
                  <a:solidFill>
                    <a:srgbClr val="FFFFFF"/>
                  </a:solidFill>
                </a:uFill>
                <a:latin typeface="Tahoma"/>
              </a:rPr>
              <a:t> </a:t>
            </a:r>
          </a:p>
          <a:p>
            <a:pPr algn="just">
              <a:buClr>
                <a:srgbClr val="000000"/>
              </a:buClr>
            </a:pPr>
            <a:r>
              <a:rPr lang="es-ES" sz="1000" i="1" spc="-1" dirty="0">
                <a:solidFill>
                  <a:srgbClr val="808080"/>
                </a:solidFill>
                <a:uFill>
                  <a:solidFill>
                    <a:srgbClr val="FFFFFF"/>
                  </a:solidFill>
                </a:uFill>
                <a:latin typeface="Verdana"/>
              </a:rPr>
              <a:t>Datos Laborales y responsabilidades actuales: </a:t>
            </a:r>
          </a:p>
          <a:p>
            <a:pPr marL="742950" lvl="1" indent="-285750">
              <a:buClr>
                <a:srgbClr val="000000"/>
              </a:buClr>
              <a:buFont typeface="Arial" panose="020B0604020202020204" pitchFamily="34" charset="0"/>
              <a:buChar char="•"/>
            </a:pPr>
            <a:r>
              <a:rPr lang="es-ES" sz="1400" spc="-1" dirty="0">
                <a:solidFill>
                  <a:srgbClr val="000000"/>
                </a:solidFill>
                <a:uFill>
                  <a:solidFill>
                    <a:srgbClr val="FFFFFF"/>
                  </a:solidFill>
                </a:uFill>
                <a:latin typeface="Tahoma"/>
              </a:rPr>
              <a:t>	</a:t>
            </a:r>
            <a:r>
              <a:rPr lang="es-ES" sz="1200" b="1" spc="-1" dirty="0">
                <a:solidFill>
                  <a:srgbClr val="000000"/>
                </a:solidFill>
                <a:uFill>
                  <a:solidFill>
                    <a:srgbClr val="FFFFFF"/>
                  </a:solidFill>
                </a:uFill>
                <a:latin typeface="Tahoma"/>
              </a:rPr>
              <a:t>Profesora Universitaria.  Escuela de Arquitectura, </a:t>
            </a:r>
          </a:p>
          <a:p>
            <a:pPr>
              <a:buClr>
                <a:srgbClr val="000000"/>
              </a:buClr>
            </a:pPr>
            <a:r>
              <a:rPr lang="es-ES" sz="1200" b="1" spc="-1" dirty="0">
                <a:solidFill>
                  <a:srgbClr val="000000"/>
                </a:solidFill>
                <a:uFill>
                  <a:solidFill>
                    <a:srgbClr val="FFFFFF"/>
                  </a:solidFill>
                </a:uFill>
                <a:latin typeface="Tahoma"/>
              </a:rPr>
              <a:t>	Universidad de Costa Rica – UCR. Del 2001 a la fecha</a:t>
            </a:r>
            <a:r>
              <a:rPr lang="es-ES" sz="1400" spc="-1" dirty="0">
                <a:solidFill>
                  <a:srgbClr val="000000"/>
                </a:solidFill>
                <a:uFill>
                  <a:solidFill>
                    <a:srgbClr val="FFFFFF"/>
                  </a:solidFill>
                </a:uFill>
                <a:latin typeface="Tahoma"/>
              </a:rPr>
              <a:t>. </a:t>
            </a:r>
          </a:p>
          <a:p>
            <a:pPr marL="698400" lvl="2">
              <a:buClr>
                <a:srgbClr val="000000"/>
              </a:buClr>
            </a:pPr>
            <a:r>
              <a:rPr lang="es-ES" sz="1100" spc="-1" dirty="0">
                <a:solidFill>
                  <a:srgbClr val="000000"/>
                </a:solidFill>
                <a:uFill>
                  <a:solidFill>
                    <a:srgbClr val="FFFFFF"/>
                  </a:solidFill>
                </a:uFill>
                <a:latin typeface="Tahoma"/>
              </a:rPr>
              <a:t>	- Cursos de  AQ 0271 y AQ 0272 correspondientes a Formulación y Gestión  	de Proyectos I y II desde el 2004 a la fecha</a:t>
            </a:r>
          </a:p>
          <a:p>
            <a:pPr marL="698400" lvl="2">
              <a:buClr>
                <a:srgbClr val="000000"/>
              </a:buClr>
            </a:pPr>
            <a:r>
              <a:rPr lang="es-ES" sz="1100" spc="-1" dirty="0">
                <a:solidFill>
                  <a:srgbClr val="000000"/>
                </a:solidFill>
                <a:uFill>
                  <a:solidFill>
                    <a:srgbClr val="FFFFFF"/>
                  </a:solidFill>
                </a:uFill>
                <a:latin typeface="Tahoma"/>
              </a:rPr>
              <a:t>	 - Coordinadora Trabajo Comunal Universitario TC-548. Del 2007 a la fecha </a:t>
            </a:r>
          </a:p>
          <a:p>
            <a:pPr marL="698400" lvl="4">
              <a:buClr>
                <a:srgbClr val="000000"/>
              </a:buClr>
            </a:pPr>
            <a:r>
              <a:rPr lang="es-ES" sz="1100" spc="-1" dirty="0">
                <a:solidFill>
                  <a:srgbClr val="000000"/>
                </a:solidFill>
                <a:uFill>
                  <a:solidFill>
                    <a:srgbClr val="FFFFFF"/>
                  </a:solidFill>
                </a:uFill>
                <a:latin typeface="Tahoma"/>
              </a:rPr>
              <a:t>	- Investigadora en Instituto de Investigaciones en Ingeniería INII – 2021</a:t>
            </a:r>
          </a:p>
          <a:p>
            <a:pPr marL="698400" lvl="4">
              <a:buClr>
                <a:srgbClr val="000000"/>
              </a:buClr>
            </a:pPr>
            <a:r>
              <a:rPr lang="es-ES" sz="1100" spc="-1" dirty="0">
                <a:solidFill>
                  <a:srgbClr val="000000"/>
                </a:solidFill>
                <a:uFill>
                  <a:solidFill>
                    <a:srgbClr val="FFFFFF"/>
                  </a:solidFill>
                </a:uFill>
                <a:latin typeface="Tahoma"/>
              </a:rPr>
              <a:t>	</a:t>
            </a:r>
          </a:p>
          <a:p>
            <a:pPr marL="742950" lvl="1" indent="-285750">
              <a:buClr>
                <a:srgbClr val="000000"/>
              </a:buClr>
              <a:buFont typeface="Arial" panose="020B0604020202020204" pitchFamily="34" charset="0"/>
              <a:buChar char="•"/>
            </a:pPr>
            <a:r>
              <a:rPr lang="es-ES" sz="1400" spc="-1" dirty="0">
                <a:solidFill>
                  <a:srgbClr val="000000"/>
                </a:solidFill>
                <a:uFill>
                  <a:solidFill>
                    <a:srgbClr val="FFFFFF"/>
                  </a:solidFill>
                </a:uFill>
                <a:latin typeface="Tahoma"/>
              </a:rPr>
              <a:t>	</a:t>
            </a:r>
            <a:r>
              <a:rPr lang="es-ES" sz="1200" b="1" spc="-1" dirty="0">
                <a:solidFill>
                  <a:srgbClr val="000000"/>
                </a:solidFill>
                <a:uFill>
                  <a:solidFill>
                    <a:srgbClr val="FFFFFF"/>
                  </a:solidFill>
                </a:uFill>
                <a:latin typeface="Tahoma"/>
              </a:rPr>
              <a:t>Directora Ejecutiva del Colegio de Arquitectos de Costa Rica </a:t>
            </a:r>
          </a:p>
          <a:p>
            <a:pPr>
              <a:buClr>
                <a:srgbClr val="000000"/>
              </a:buClr>
            </a:pPr>
            <a:r>
              <a:rPr lang="es-ES" sz="1200" b="1" spc="-1" dirty="0">
                <a:solidFill>
                  <a:srgbClr val="000000"/>
                </a:solidFill>
                <a:uFill>
                  <a:solidFill>
                    <a:srgbClr val="FFFFFF"/>
                  </a:solidFill>
                </a:uFill>
                <a:latin typeface="Tahoma"/>
              </a:rPr>
              <a:t>	CACR – CFIA.  </a:t>
            </a:r>
            <a:r>
              <a:rPr lang="es-ES" sz="1200" spc="-1" dirty="0">
                <a:solidFill>
                  <a:srgbClr val="000000"/>
                </a:solidFill>
                <a:uFill>
                  <a:solidFill>
                    <a:srgbClr val="FFFFFF"/>
                  </a:solidFill>
                </a:uFill>
                <a:latin typeface="Tahoma"/>
              </a:rPr>
              <a:t>Del 2008 a la fecha. Tiempo parcial</a:t>
            </a:r>
            <a:r>
              <a:rPr lang="es-ES" sz="1400" spc="-1" dirty="0">
                <a:solidFill>
                  <a:srgbClr val="000000"/>
                </a:solidFill>
                <a:uFill>
                  <a:solidFill>
                    <a:srgbClr val="FFFFFF"/>
                  </a:solidFill>
                </a:uFill>
                <a:latin typeface="Tahoma"/>
              </a:rPr>
              <a:t>. </a:t>
            </a:r>
          </a:p>
          <a:p>
            <a:pPr>
              <a:buClr>
                <a:srgbClr val="000000"/>
              </a:buClr>
            </a:pPr>
            <a:endParaRPr lang="es-ES" sz="900" spc="-1" dirty="0">
              <a:solidFill>
                <a:srgbClr val="000000"/>
              </a:solidFill>
              <a:uFill>
                <a:solidFill>
                  <a:srgbClr val="FFFFFF"/>
                </a:solidFill>
              </a:uFill>
              <a:latin typeface="Arial"/>
            </a:endParaRPr>
          </a:p>
          <a:p>
            <a:pPr algn="just">
              <a:lnSpc>
                <a:spcPct val="100000"/>
              </a:lnSpc>
            </a:pPr>
            <a:r>
              <a:rPr lang="es-ES" sz="1000" b="0" i="1" strike="noStrike" spc="-1" dirty="0">
                <a:solidFill>
                  <a:srgbClr val="808080"/>
                </a:solidFill>
                <a:uFill>
                  <a:solidFill>
                    <a:srgbClr val="FFFFFF"/>
                  </a:solidFill>
                </a:uFill>
                <a:latin typeface="Verdana"/>
              </a:rPr>
              <a:t>Domicilio Actual:  </a:t>
            </a:r>
            <a:r>
              <a:rPr lang="es-ES" sz="1200" b="0" strike="noStrike" spc="-1" dirty="0">
                <a:solidFill>
                  <a:srgbClr val="000000"/>
                </a:solidFill>
                <a:uFill>
                  <a:solidFill>
                    <a:srgbClr val="FFFFFF"/>
                  </a:solidFill>
                </a:uFill>
                <a:latin typeface="Tahoma"/>
              </a:rPr>
              <a:t>La Unión, Cartago – Costa Rica. 	</a:t>
            </a:r>
            <a:r>
              <a:rPr lang="es-ES" sz="1400" b="0" strike="noStrike" spc="-1" dirty="0">
                <a:solidFill>
                  <a:srgbClr val="000000"/>
                </a:solidFill>
                <a:uFill>
                  <a:solidFill>
                    <a:srgbClr val="FFFFFF"/>
                  </a:solidFill>
                </a:uFill>
                <a:latin typeface="Tahoma"/>
              </a:rPr>
              <a:t> </a:t>
            </a:r>
            <a:endParaRPr lang="es-ES" sz="1800" b="0" strike="noStrike" spc="-1" dirty="0">
              <a:solidFill>
                <a:srgbClr val="000000"/>
              </a:solidFill>
              <a:uFill>
                <a:solidFill>
                  <a:srgbClr val="FFFFFF"/>
                </a:solidFill>
              </a:uFill>
              <a:latin typeface="Arial"/>
            </a:endParaRPr>
          </a:p>
          <a:p>
            <a:pPr algn="just">
              <a:lnSpc>
                <a:spcPct val="100000"/>
              </a:lnSpc>
            </a:pPr>
            <a:endParaRPr lang="es-ES" sz="1000" b="0" i="1" strike="noStrike" spc="-1" dirty="0">
              <a:solidFill>
                <a:srgbClr val="808080"/>
              </a:solidFill>
              <a:uFill>
                <a:solidFill>
                  <a:srgbClr val="FFFFFF"/>
                </a:solidFill>
              </a:uFill>
              <a:latin typeface="Verdana"/>
            </a:endParaRPr>
          </a:p>
          <a:p>
            <a:pPr algn="just">
              <a:lnSpc>
                <a:spcPct val="100000"/>
              </a:lnSpc>
            </a:pPr>
            <a:r>
              <a:rPr lang="es-ES" sz="1000" b="0" i="1" strike="noStrike" spc="-1" dirty="0">
                <a:solidFill>
                  <a:srgbClr val="808080"/>
                </a:solidFill>
                <a:uFill>
                  <a:solidFill>
                    <a:srgbClr val="FFFFFF"/>
                  </a:solidFill>
                </a:uFill>
                <a:latin typeface="Verdana"/>
              </a:rPr>
              <a:t>Teléfonos :</a:t>
            </a:r>
            <a:r>
              <a:rPr lang="es-ES" sz="1400" b="0" strike="noStrike" spc="-1" dirty="0">
                <a:solidFill>
                  <a:srgbClr val="000000"/>
                </a:solidFill>
                <a:uFill>
                  <a:solidFill>
                    <a:srgbClr val="FFFFFF"/>
                  </a:solidFill>
                </a:uFill>
                <a:latin typeface="Tahoma"/>
              </a:rPr>
              <a:t>	( 506) 8346-8905 </a:t>
            </a:r>
            <a:r>
              <a:rPr lang="es-ES" sz="1100" b="0" strike="noStrike" spc="-1" dirty="0">
                <a:solidFill>
                  <a:srgbClr val="000000"/>
                </a:solidFill>
                <a:uFill>
                  <a:solidFill>
                    <a:srgbClr val="FFFFFF"/>
                  </a:solidFill>
                </a:uFill>
                <a:latin typeface="Tahoma"/>
              </a:rPr>
              <a:t>Móvil </a:t>
            </a:r>
            <a:r>
              <a:rPr lang="es-ES" sz="1400" b="0" strike="noStrike" spc="-1" dirty="0">
                <a:solidFill>
                  <a:srgbClr val="000000"/>
                </a:solidFill>
                <a:uFill>
                  <a:solidFill>
                    <a:srgbClr val="FFFFFF"/>
                  </a:solidFill>
                </a:uFill>
                <a:latin typeface="Tahoma"/>
              </a:rPr>
              <a:t>/  ( 506) 22782343 </a:t>
            </a:r>
            <a:r>
              <a:rPr lang="es-ES" sz="1100" b="0" strike="noStrike" spc="-1" dirty="0">
                <a:solidFill>
                  <a:srgbClr val="000000"/>
                </a:solidFill>
                <a:uFill>
                  <a:solidFill>
                    <a:srgbClr val="FFFFFF"/>
                  </a:solidFill>
                </a:uFill>
                <a:latin typeface="Tahoma"/>
              </a:rPr>
              <a:t>Residencia </a:t>
            </a:r>
            <a:endParaRPr lang="es-ES" sz="1800" b="0" strike="noStrike" spc="-1" dirty="0">
              <a:solidFill>
                <a:srgbClr val="000000"/>
              </a:solidFill>
              <a:uFill>
                <a:solidFill>
                  <a:srgbClr val="FFFFFF"/>
                </a:solidFill>
              </a:uFill>
              <a:latin typeface="Arial"/>
            </a:endParaRPr>
          </a:p>
          <a:p>
            <a:pPr algn="just">
              <a:lnSpc>
                <a:spcPct val="100000"/>
              </a:lnSpc>
            </a:pPr>
            <a:r>
              <a:rPr lang="es-ES" sz="1000" b="0" i="1" strike="noStrike" spc="-1" dirty="0">
                <a:solidFill>
                  <a:srgbClr val="808080"/>
                </a:solidFill>
                <a:uFill>
                  <a:solidFill>
                    <a:srgbClr val="FFFFFF"/>
                  </a:solidFill>
                </a:uFill>
                <a:latin typeface="Verdana"/>
              </a:rPr>
              <a:t>Correos Electrónicos:</a:t>
            </a:r>
            <a:r>
              <a:rPr lang="es-ES" i="1" spc="-1" dirty="0">
                <a:solidFill>
                  <a:srgbClr val="000000"/>
                </a:solidFill>
                <a:uFill>
                  <a:solidFill>
                    <a:srgbClr val="FFFFFF"/>
                  </a:solidFill>
                </a:uFill>
                <a:latin typeface="Arial"/>
              </a:rPr>
              <a:t>    </a:t>
            </a:r>
            <a:r>
              <a:rPr lang="es-ES" sz="1400" b="1" i="1" spc="-1" dirty="0" err="1">
                <a:uFill>
                  <a:solidFill>
                    <a:srgbClr val="FFFFFF"/>
                  </a:solidFill>
                </a:uFill>
                <a:latin typeface="Arial"/>
                <a:hlinkClick r:id="rId3">
                  <a:extLst>
                    <a:ext uri="{A12FA001-AC4F-418D-AE19-62706E023703}">
                      <ahyp:hlinkClr xmlns:ahyp="http://schemas.microsoft.com/office/drawing/2018/hyperlinkcolor" val="tx"/>
                    </a:ext>
                  </a:extLst>
                </a:hlinkClick>
              </a:rPr>
              <a:t>ana.molina</a:t>
            </a:r>
            <a:r>
              <a:rPr lang="en-US" sz="1400" b="1" i="1" spc="-1" dirty="0">
                <a:uFill>
                  <a:solidFill>
                    <a:srgbClr val="FFFFFF"/>
                  </a:solidFill>
                </a:uFill>
                <a:latin typeface="Arial"/>
                <a:hlinkClick r:id="rId3">
                  <a:extLst>
                    <a:ext uri="{A12FA001-AC4F-418D-AE19-62706E023703}">
                      <ahyp:hlinkClr xmlns:ahyp="http://schemas.microsoft.com/office/drawing/2018/hyperlinkcolor" val="tx"/>
                    </a:ext>
                  </a:extLst>
                </a:hlinkClick>
              </a:rPr>
              <a:t>@</a:t>
            </a:r>
            <a:r>
              <a:rPr lang="es-419" sz="1400" b="1" i="1" spc="-1" dirty="0">
                <a:uFill>
                  <a:solidFill>
                    <a:srgbClr val="FFFFFF"/>
                  </a:solidFill>
                </a:uFill>
                <a:latin typeface="Arial"/>
                <a:hlinkClick r:id="rId3">
                  <a:extLst>
                    <a:ext uri="{A12FA001-AC4F-418D-AE19-62706E023703}">
                      <ahyp:hlinkClr xmlns:ahyp="http://schemas.microsoft.com/office/drawing/2018/hyperlinkcolor" val="tx"/>
                    </a:ext>
                  </a:extLst>
                </a:hlinkClick>
              </a:rPr>
              <a:t>ucr.ac.cr</a:t>
            </a:r>
            <a:r>
              <a:rPr lang="es-419" sz="1400" b="1" i="1" spc="-1" dirty="0">
                <a:uFill>
                  <a:solidFill>
                    <a:srgbClr val="FFFFFF"/>
                  </a:solidFill>
                </a:uFill>
                <a:latin typeface="Arial"/>
              </a:rPr>
              <a:t> / </a:t>
            </a:r>
            <a:r>
              <a:rPr lang="es-ES" sz="1400" b="1" i="1" strike="noStrike" spc="-1" dirty="0">
                <a:uFill>
                  <a:solidFill>
                    <a:srgbClr val="FFFFFF"/>
                  </a:solidFill>
                </a:uFill>
                <a:latin typeface="Tahoma"/>
              </a:rPr>
              <a:t> </a:t>
            </a:r>
            <a:r>
              <a:rPr lang="es-ES" sz="1400" b="1" i="1" u="sng" strike="noStrike" spc="-1" dirty="0" err="1">
                <a:uFill>
                  <a:solidFill>
                    <a:srgbClr val="FFFFFF"/>
                  </a:solidFill>
                </a:uFill>
                <a:latin typeface="Tahoma"/>
              </a:rPr>
              <a:t>amolina</a:t>
            </a:r>
            <a:r>
              <a:rPr lang="en-US" sz="1400" b="1" i="1" spc="-1" dirty="0">
                <a:uFill>
                  <a:solidFill>
                    <a:srgbClr val="FFFFFF"/>
                  </a:solidFill>
                </a:uFill>
                <a:latin typeface="Arial"/>
                <a:hlinkClick r:id="rId3">
                  <a:extLst>
                    <a:ext uri="{A12FA001-AC4F-418D-AE19-62706E023703}">
                      <ahyp:hlinkClr xmlns:ahyp="http://schemas.microsoft.com/office/drawing/2018/hyperlinkcolor" val="tx"/>
                    </a:ext>
                  </a:extLst>
                </a:hlinkClick>
              </a:rPr>
              <a:t> @</a:t>
            </a:r>
            <a:r>
              <a:rPr lang="en-US" sz="1400" b="1" i="1" spc="-1" dirty="0">
                <a:uFill>
                  <a:solidFill>
                    <a:srgbClr val="FFFFFF"/>
                  </a:solidFill>
                </a:uFill>
                <a:latin typeface="Arial"/>
              </a:rPr>
              <a:t>cfia.cr</a:t>
            </a:r>
            <a:endParaRPr lang="es-ES" sz="1400" b="1" i="1" strike="noStrike" spc="-1" dirty="0">
              <a:uFill>
                <a:solidFill>
                  <a:srgbClr val="FFFFFF"/>
                </a:solidFill>
              </a:uFill>
              <a:latin typeface="Arial"/>
            </a:endParaRPr>
          </a:p>
          <a:p>
            <a:pPr>
              <a:lnSpc>
                <a:spcPct val="100000"/>
              </a:lnSpc>
            </a:pPr>
            <a:endParaRPr lang="es-ES" sz="900" b="0" strike="noStrike" spc="-1" dirty="0">
              <a:solidFill>
                <a:srgbClr val="000000"/>
              </a:solidFill>
              <a:uFill>
                <a:solidFill>
                  <a:srgbClr val="FFFFFF"/>
                </a:solidFill>
              </a:uFill>
              <a:latin typeface="Tahoma"/>
            </a:endParaRPr>
          </a:p>
          <a:p>
            <a:pPr algn="just">
              <a:lnSpc>
                <a:spcPct val="100000"/>
              </a:lnSpc>
            </a:pPr>
            <a:endParaRPr lang="es-ES" sz="1800" b="0" strike="noStrike" spc="-1" dirty="0">
              <a:solidFill>
                <a:srgbClr val="000000"/>
              </a:solidFill>
              <a:uFill>
                <a:solidFill>
                  <a:srgbClr val="FFFFFF"/>
                </a:solidFill>
              </a:uFill>
              <a:latin typeface="Arial"/>
            </a:endParaRPr>
          </a:p>
        </p:txBody>
      </p:sp>
      <p:sp>
        <p:nvSpPr>
          <p:cNvPr id="2" name="Rectángulo 1">
            <a:extLst>
              <a:ext uri="{FF2B5EF4-FFF2-40B4-BE49-F238E27FC236}">
                <a16:creationId xmlns:a16="http://schemas.microsoft.com/office/drawing/2014/main" id="{ACF37464-0A01-4B15-98A7-B9BFB2CE3D05}"/>
              </a:ext>
            </a:extLst>
          </p:cNvPr>
          <p:cNvSpPr/>
          <p:nvPr/>
        </p:nvSpPr>
        <p:spPr>
          <a:xfrm>
            <a:off x="520931" y="2420057"/>
            <a:ext cx="949362" cy="246221"/>
          </a:xfrm>
          <a:prstGeom prst="rect">
            <a:avLst/>
          </a:prstGeom>
        </p:spPr>
        <p:txBody>
          <a:bodyPr wrap="none">
            <a:spAutoFit/>
          </a:bodyPr>
          <a:lstStyle/>
          <a:p>
            <a:pPr algn="just"/>
            <a:r>
              <a:rPr lang="es-ES" sz="1000" i="1" spc="-1" dirty="0">
                <a:solidFill>
                  <a:srgbClr val="808080"/>
                </a:solidFill>
                <a:uFill>
                  <a:solidFill>
                    <a:srgbClr val="FFFFFF"/>
                  </a:solidFill>
                </a:uFill>
                <a:latin typeface="Verdana"/>
              </a:rPr>
              <a:t>Titulaciones</a:t>
            </a:r>
            <a:endParaRPr lang="es-419" sz="1000" i="1" spc="-1" dirty="0">
              <a:solidFill>
                <a:srgbClr val="808080"/>
              </a:solidFill>
              <a:uFill>
                <a:solidFill>
                  <a:srgbClr val="FFFFFF"/>
                </a:solidFill>
              </a:uFill>
              <a:latin typeface="Verdana"/>
            </a:endParaRPr>
          </a:p>
        </p:txBody>
      </p:sp>
      <p:pic>
        <p:nvPicPr>
          <p:cNvPr id="5" name="Imagen 4">
            <a:extLst>
              <a:ext uri="{FF2B5EF4-FFF2-40B4-BE49-F238E27FC236}">
                <a16:creationId xmlns:a16="http://schemas.microsoft.com/office/drawing/2014/main" id="{08BE6E0F-950D-4DB6-9C21-5D818078777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98744" y="1244880"/>
            <a:ext cx="1438325" cy="1489774"/>
          </a:xfrm>
          <a:prstGeom prst="rect">
            <a:avLst/>
          </a:prstGeom>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7853F8E1-9946-4D86-8690-8FF945F86F54}"/>
              </a:ext>
            </a:extLst>
          </p:cNvPr>
          <p:cNvSpPr>
            <a:spLocks noGrp="1"/>
          </p:cNvSpPr>
          <p:nvPr>
            <p:ph type="subTitle"/>
          </p:nvPr>
        </p:nvSpPr>
        <p:spPr>
          <a:xfrm>
            <a:off x="873457" y="1116991"/>
            <a:ext cx="5462515" cy="7412860"/>
          </a:xfrm>
        </p:spPr>
        <p:txBody>
          <a:bodyPr/>
          <a:lstStyle/>
          <a:p>
            <a:pPr marL="0" indent="0" algn="just">
              <a:lnSpc>
                <a:spcPct val="100000"/>
              </a:lnSpc>
              <a:buNone/>
            </a:pPr>
            <a:endParaRPr lang="es-CR" sz="1100" b="0" i="0" u="none" strike="noStrike" baseline="0" dirty="0">
              <a:latin typeface="Tahoma" panose="020B0604030504040204" pitchFamily="34" charset="0"/>
            </a:endParaRPr>
          </a:p>
          <a:p>
            <a:pPr marL="0" indent="0" algn="just">
              <a:lnSpc>
                <a:spcPct val="100000"/>
              </a:lnSpc>
              <a:buNone/>
            </a:pPr>
            <a:r>
              <a:rPr lang="es-MX" sz="1400" dirty="0">
                <a:effectLst/>
                <a:latin typeface="Arial" panose="020B0604020202020204" pitchFamily="34" charset="0"/>
                <a:ea typeface="Calibri" panose="020F0502020204030204" pitchFamily="34" charset="0"/>
                <a:cs typeface="Times New Roman" panose="02020603050405020304" pitchFamily="18" charset="0"/>
              </a:rPr>
              <a:t>Arquitecta, con Maestría Profesional en Diseño Urbano, ambos grados de la Universidad de Costa Rica (UCR).  Doctoranda en Gestión Pública y Ciencias Empresariales del Instituto Centroamericano de Administración Pública (ICAP). Con estudios de especialización en formulación y gestión de proyectos. Especialista en procesos de evaluación y de acreditación de programas de arquitectura e ingeniería, tanto en el ámbito nacional como internacional, donde actualmente es miembro del Consejo Superior de la Agencia Centroamericana de Acreditación de Programas de Arquitectura e Ingeniería (ACAAI) y de la Agencia de Acreditación de Programas de Ingeniería y de Arquitectura (AAPIA) del Colegio Federado de Ingenieros y de Arquitectos (CFIA). En el ámbito profesional cuenta con experiencia nacional e internacional, donde ha sido consultora para el</a:t>
            </a:r>
            <a:r>
              <a:rPr lang="es-MX" sz="1400" dirty="0">
                <a:solidFill>
                  <a:srgbClr val="444444"/>
                </a:solidFill>
                <a:effectLst/>
                <a:latin typeface="Arial" panose="020B0604020202020204" pitchFamily="34" charset="0"/>
                <a:ea typeface="Calibri" panose="020F0502020204030204" pitchFamily="34" charset="0"/>
                <a:cs typeface="Times New Roman" panose="02020603050405020304" pitchFamily="18" charset="0"/>
              </a:rPr>
              <a:t> </a:t>
            </a:r>
            <a:r>
              <a:rPr lang="es-MX" sz="1400" dirty="0">
                <a:effectLst/>
                <a:latin typeface="Arial" panose="020B0604020202020204" pitchFamily="34" charset="0"/>
                <a:ea typeface="Calibri" panose="020F0502020204030204" pitchFamily="34" charset="0"/>
                <a:cs typeface="Times New Roman" panose="02020603050405020304" pitchFamily="18" charset="0"/>
              </a:rPr>
              <a:t>Programa de las Naciones Unidas para los Asentamientos Humanos (ONU-Hábitat), donde laboró en la Sede Regional de Río de Janeiro, Brasil; colaboradora de la Comisión CCC UNESCO de Costa Rica, de la FECOPROU (Federación Costarricense de Profesionales Universitarios), miembro fundador del Instituto Costarricense de la Madera (ICOMADERA). Actualmente ostenta el puesto de Dirección Ejecutiva del Colegio de Arquitectos de Costa Rica (CACR) desde el 2008. Su experiencia como académica ronda los 20 años, donde es profesora en la Escuela de Arquitectura de la Universidad de Costa Rica (UCR) desde el 2001. Coordinadora de proyectos de acción social y extensión docente por más de 12 años, entre ellos el Trabajo Comunal Universitario 548 que atiende a la población infantil en situaciones vulnerables. Coautora del libro </a:t>
            </a:r>
            <a:r>
              <a:rPr lang="es-MX" sz="1400" i="1" dirty="0">
                <a:effectLst/>
                <a:latin typeface="Arial" panose="020B0604020202020204" pitchFamily="34" charset="0"/>
                <a:ea typeface="Calibri" panose="020F0502020204030204" pitchFamily="34" charset="0"/>
                <a:cs typeface="Times New Roman" panose="02020603050405020304" pitchFamily="18" charset="0"/>
              </a:rPr>
              <a:t>Monografía del Arquitecto Franz </a:t>
            </a:r>
            <a:r>
              <a:rPr lang="es-MX" sz="1400" i="1" dirty="0" err="1">
                <a:effectLst/>
                <a:latin typeface="Arial" panose="020B0604020202020204" pitchFamily="34" charset="0"/>
                <a:ea typeface="Calibri" panose="020F0502020204030204" pitchFamily="34" charset="0"/>
                <a:cs typeface="Times New Roman" panose="02020603050405020304" pitchFamily="18" charset="0"/>
              </a:rPr>
              <a:t>Beer</a:t>
            </a:r>
            <a:r>
              <a:rPr lang="es-MX" sz="1400" i="1" dirty="0">
                <a:effectLst/>
                <a:latin typeface="Arial" panose="020B0604020202020204" pitchFamily="34" charset="0"/>
                <a:ea typeface="Calibri" panose="020F0502020204030204" pitchFamily="34" charset="0"/>
                <a:cs typeface="Times New Roman" panose="02020603050405020304" pitchFamily="18" charset="0"/>
              </a:rPr>
              <a:t> Chaverri</a:t>
            </a:r>
            <a:r>
              <a:rPr lang="es-MX" sz="1400" dirty="0">
                <a:effectLst/>
                <a:latin typeface="Arial" panose="020B0604020202020204" pitchFamily="34" charset="0"/>
                <a:ea typeface="Calibri" panose="020F0502020204030204" pitchFamily="34" charset="0"/>
                <a:cs typeface="Times New Roman" panose="02020603050405020304" pitchFamily="18" charset="0"/>
              </a:rPr>
              <a:t> y una serie de artículos gremiales en revistas de circulación nacional e internacional. Cuenta con la Certificación de Actualización Profesional otorgada por el CFIA 2016-2021, que mide la actualidad en su ejercicio profesional.</a:t>
            </a:r>
            <a:endParaRPr lang="es-CR"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pPr>
            <a:r>
              <a:rPr lang="es-CR" sz="1100" b="0" i="0" u="none" strike="noStrike" baseline="0" dirty="0">
                <a:latin typeface="Tahoma" panose="020B0604030504040204" pitchFamily="34" charset="0"/>
              </a:rPr>
              <a:t>.</a:t>
            </a:r>
            <a:endParaRPr lang="es-CR" sz="1600" dirty="0"/>
          </a:p>
        </p:txBody>
      </p:sp>
      <p:sp>
        <p:nvSpPr>
          <p:cNvPr id="4" name="CustomShape 2">
            <a:extLst>
              <a:ext uri="{FF2B5EF4-FFF2-40B4-BE49-F238E27FC236}">
                <a16:creationId xmlns:a16="http://schemas.microsoft.com/office/drawing/2014/main" id="{CF7E97C0-7B05-4955-AEEE-A4CEA2E7A24D}"/>
              </a:ext>
            </a:extLst>
          </p:cNvPr>
          <p:cNvSpPr/>
          <p:nvPr/>
        </p:nvSpPr>
        <p:spPr>
          <a:xfrm>
            <a:off x="189360" y="609391"/>
            <a:ext cx="6668640" cy="507600"/>
          </a:xfrm>
          <a:prstGeom prst="rect">
            <a:avLst/>
          </a:prstGeom>
          <a:solidFill>
            <a:srgbClr val="BFBFBF"/>
          </a:solidFill>
          <a:ln w="9360">
            <a:noFill/>
          </a:ln>
        </p:spPr>
        <p:style>
          <a:lnRef idx="0">
            <a:scrgbClr r="0" g="0" b="0"/>
          </a:lnRef>
          <a:fillRef idx="0">
            <a:scrgbClr r="0" g="0" b="0"/>
          </a:fillRef>
          <a:effectRef idx="0">
            <a:scrgbClr r="0" g="0" b="0"/>
          </a:effectRef>
          <a:fontRef idx="minor"/>
        </p:style>
      </p:sp>
      <p:sp>
        <p:nvSpPr>
          <p:cNvPr id="5" name="CuadroTexto 4">
            <a:extLst>
              <a:ext uri="{FF2B5EF4-FFF2-40B4-BE49-F238E27FC236}">
                <a16:creationId xmlns:a16="http://schemas.microsoft.com/office/drawing/2014/main" id="{A99C92BF-0705-4EA1-8707-C0E328BBA09F}"/>
              </a:ext>
            </a:extLst>
          </p:cNvPr>
          <p:cNvSpPr txBox="1"/>
          <p:nvPr/>
        </p:nvSpPr>
        <p:spPr>
          <a:xfrm>
            <a:off x="873457" y="678525"/>
            <a:ext cx="1651379" cy="369332"/>
          </a:xfrm>
          <a:prstGeom prst="rect">
            <a:avLst/>
          </a:prstGeom>
          <a:noFill/>
        </p:spPr>
        <p:txBody>
          <a:bodyPr wrap="square" rtlCol="0">
            <a:spAutoFit/>
          </a:bodyPr>
          <a:lstStyle/>
          <a:p>
            <a:r>
              <a:rPr lang="es-CR" dirty="0"/>
              <a:t>RESUMEN</a:t>
            </a:r>
          </a:p>
        </p:txBody>
      </p:sp>
      <p:sp>
        <p:nvSpPr>
          <p:cNvPr id="6" name="CustomShape 3">
            <a:extLst>
              <a:ext uri="{FF2B5EF4-FFF2-40B4-BE49-F238E27FC236}">
                <a16:creationId xmlns:a16="http://schemas.microsoft.com/office/drawing/2014/main" id="{C77DF9AE-7F68-4851-A26D-EF599BF9C66A}"/>
              </a:ext>
            </a:extLst>
          </p:cNvPr>
          <p:cNvSpPr/>
          <p:nvPr/>
        </p:nvSpPr>
        <p:spPr>
          <a:xfrm>
            <a:off x="214200" y="571320"/>
            <a:ext cx="6643440" cy="3034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gn="r">
              <a:lnSpc>
                <a:spcPct val="100000"/>
              </a:lnSpc>
            </a:pPr>
            <a:r>
              <a:rPr lang="es-ES" sz="1400" b="1" i="1" strike="noStrike" spc="-1" dirty="0">
                <a:solidFill>
                  <a:srgbClr val="A5A5A5"/>
                </a:solidFill>
                <a:uFill>
                  <a:solidFill>
                    <a:srgbClr val="FFFFFF"/>
                  </a:solidFill>
                </a:uFill>
                <a:latin typeface="Arial"/>
              </a:rPr>
              <a:t>		</a:t>
            </a:r>
            <a:r>
              <a:rPr lang="es-ES" sz="1400" b="1" i="1" strike="noStrike" spc="-1" dirty="0">
                <a:solidFill>
                  <a:srgbClr val="FFFFFF"/>
                </a:solidFill>
                <a:uFill>
                  <a:solidFill>
                    <a:srgbClr val="FFFFFF"/>
                  </a:solidFill>
                </a:uFill>
                <a:latin typeface="Arial"/>
              </a:rPr>
              <a:t>CV</a:t>
            </a:r>
            <a:endParaRPr lang="es-ES" sz="1800" b="0" strike="noStrike"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2876120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Line 1"/>
          <p:cNvSpPr/>
          <p:nvPr/>
        </p:nvSpPr>
        <p:spPr>
          <a:xfrm>
            <a:off x="188640" y="1161720"/>
            <a:ext cx="6669360" cy="360"/>
          </a:xfrm>
          <a:prstGeom prst="line">
            <a:avLst/>
          </a:prstGeom>
          <a:ln w="28440">
            <a:solidFill>
              <a:srgbClr val="BF0000"/>
            </a:solidFill>
            <a:round/>
          </a:ln>
        </p:spPr>
        <p:style>
          <a:lnRef idx="0">
            <a:scrgbClr r="0" g="0" b="0"/>
          </a:lnRef>
          <a:fillRef idx="0">
            <a:scrgbClr r="0" g="0" b="0"/>
          </a:fillRef>
          <a:effectRef idx="0">
            <a:scrgbClr r="0" g="0" b="0"/>
          </a:effectRef>
          <a:fontRef idx="minor"/>
        </p:style>
      </p:sp>
      <p:sp>
        <p:nvSpPr>
          <p:cNvPr id="48" name="CustomShape 2"/>
          <p:cNvSpPr/>
          <p:nvPr/>
        </p:nvSpPr>
        <p:spPr>
          <a:xfrm>
            <a:off x="189000" y="571320"/>
            <a:ext cx="6668640" cy="507600"/>
          </a:xfrm>
          <a:prstGeom prst="rect">
            <a:avLst/>
          </a:prstGeom>
          <a:solidFill>
            <a:srgbClr val="BFBFBF"/>
          </a:solidFill>
          <a:ln w="9360">
            <a:noFill/>
          </a:ln>
        </p:spPr>
        <p:style>
          <a:lnRef idx="0">
            <a:scrgbClr r="0" g="0" b="0"/>
          </a:lnRef>
          <a:fillRef idx="0">
            <a:scrgbClr r="0" g="0" b="0"/>
          </a:fillRef>
          <a:effectRef idx="0">
            <a:scrgbClr r="0" g="0" b="0"/>
          </a:effectRef>
          <a:fontRef idx="minor"/>
        </p:style>
      </p:sp>
      <p:sp>
        <p:nvSpPr>
          <p:cNvPr id="49" name="CustomShape 3"/>
          <p:cNvSpPr/>
          <p:nvPr/>
        </p:nvSpPr>
        <p:spPr>
          <a:xfrm>
            <a:off x="214200" y="571320"/>
            <a:ext cx="6643440" cy="3034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gn="r">
              <a:lnSpc>
                <a:spcPct val="100000"/>
              </a:lnSpc>
            </a:pPr>
            <a:r>
              <a:rPr lang="es-ES" sz="1400" b="1" i="1" strike="noStrike" spc="-1" dirty="0">
                <a:solidFill>
                  <a:srgbClr val="A5A5A5"/>
                </a:solidFill>
                <a:uFill>
                  <a:solidFill>
                    <a:srgbClr val="FFFFFF"/>
                  </a:solidFill>
                </a:uFill>
                <a:latin typeface="Arial"/>
              </a:rPr>
              <a:t>		</a:t>
            </a:r>
            <a:r>
              <a:rPr lang="es-ES" sz="1400" b="1" i="1" strike="noStrike" spc="-1" dirty="0">
                <a:solidFill>
                  <a:srgbClr val="FFFFFF"/>
                </a:solidFill>
                <a:uFill>
                  <a:solidFill>
                    <a:srgbClr val="FFFFFF"/>
                  </a:solidFill>
                </a:uFill>
                <a:latin typeface="Arial"/>
              </a:rPr>
              <a:t>CV</a:t>
            </a:r>
            <a:endParaRPr lang="es-ES" sz="1800" b="0" strike="noStrike" spc="-1" dirty="0">
              <a:solidFill>
                <a:srgbClr val="000000"/>
              </a:solidFill>
              <a:uFill>
                <a:solidFill>
                  <a:srgbClr val="FFFFFF"/>
                </a:solidFill>
              </a:uFill>
              <a:latin typeface="Arial"/>
            </a:endParaRPr>
          </a:p>
        </p:txBody>
      </p:sp>
      <p:sp>
        <p:nvSpPr>
          <p:cNvPr id="50" name="CustomShape 4"/>
          <p:cNvSpPr/>
          <p:nvPr/>
        </p:nvSpPr>
        <p:spPr>
          <a:xfrm>
            <a:off x="530678" y="700387"/>
            <a:ext cx="5706835" cy="8196873"/>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ES" sz="1100" b="1" spc="-1" dirty="0">
                <a:solidFill>
                  <a:srgbClr val="000000"/>
                </a:solidFill>
                <a:uFill>
                  <a:solidFill>
                    <a:srgbClr val="FFFFFF"/>
                  </a:solidFill>
                </a:uFill>
                <a:latin typeface="Tahoma"/>
              </a:rPr>
              <a:t>Arq. </a:t>
            </a:r>
            <a:r>
              <a:rPr lang="es-ES" sz="1100" b="1" strike="noStrike" spc="-1" dirty="0">
                <a:solidFill>
                  <a:srgbClr val="000000"/>
                </a:solidFill>
                <a:uFill>
                  <a:solidFill>
                    <a:srgbClr val="FFFFFF"/>
                  </a:solidFill>
                </a:uFill>
                <a:latin typeface="Tahoma"/>
              </a:rPr>
              <a:t>Ana Grettel Molina González, Mag</a:t>
            </a:r>
          </a:p>
          <a:p>
            <a:pPr>
              <a:lnSpc>
                <a:spcPct val="100000"/>
              </a:lnSpc>
            </a:pPr>
            <a:r>
              <a:rPr lang="es-ES" sz="1000" spc="-1" dirty="0">
                <a:solidFill>
                  <a:srgbClr val="000000"/>
                </a:solidFill>
                <a:uFill>
                  <a:solidFill>
                    <a:srgbClr val="FFFFFF"/>
                  </a:solidFill>
                </a:uFill>
                <a:latin typeface="Tahoma"/>
              </a:rPr>
              <a:t>Página 2 </a:t>
            </a:r>
            <a:endParaRPr lang="es-ES" sz="1050" strike="noStrike" spc="-1" dirty="0">
              <a:solidFill>
                <a:srgbClr val="000000"/>
              </a:solidFill>
              <a:uFill>
                <a:solidFill>
                  <a:srgbClr val="FFFFFF"/>
                </a:solidFill>
              </a:uFill>
              <a:latin typeface="Arial"/>
            </a:endParaRPr>
          </a:p>
          <a:p>
            <a:pPr algn="just">
              <a:lnSpc>
                <a:spcPct val="100000"/>
              </a:lnSpc>
            </a:pPr>
            <a:r>
              <a:rPr lang="es-ES" sz="1800" b="1" strike="noStrike" spc="-1" dirty="0">
                <a:solidFill>
                  <a:srgbClr val="000000"/>
                </a:solidFill>
                <a:uFill>
                  <a:solidFill>
                    <a:srgbClr val="FFFFFF"/>
                  </a:solidFill>
                </a:uFill>
                <a:latin typeface="Tahoma"/>
              </a:rPr>
              <a:t>	</a:t>
            </a:r>
            <a:endParaRPr lang="es-ES" sz="800" b="0" strike="noStrike" spc="-1" dirty="0">
              <a:solidFill>
                <a:srgbClr val="000000"/>
              </a:solidFill>
              <a:uFill>
                <a:solidFill>
                  <a:srgbClr val="FFFFFF"/>
                </a:solidFill>
              </a:uFill>
              <a:latin typeface="Arial"/>
            </a:endParaRPr>
          </a:p>
          <a:p>
            <a:pPr algn="just">
              <a:lnSpc>
                <a:spcPct val="100000"/>
              </a:lnSpc>
            </a:pPr>
            <a:r>
              <a:rPr lang="es-ES" sz="1100" b="0" i="1" strike="noStrike" spc="-1" dirty="0">
                <a:solidFill>
                  <a:srgbClr val="808080"/>
                </a:solidFill>
                <a:uFill>
                  <a:solidFill>
                    <a:srgbClr val="FFFFFF"/>
                  </a:solidFill>
                </a:uFill>
                <a:latin typeface="Verdana"/>
              </a:rPr>
              <a:t>Actuales </a:t>
            </a:r>
            <a:r>
              <a:rPr lang="es-ES" sz="1100" i="1" spc="-1" dirty="0">
                <a:solidFill>
                  <a:srgbClr val="808080"/>
                </a:solidFill>
                <a:uFill>
                  <a:solidFill>
                    <a:srgbClr val="FFFFFF"/>
                  </a:solidFill>
                </a:uFill>
                <a:latin typeface="Verdana"/>
              </a:rPr>
              <a:t>R</a:t>
            </a:r>
            <a:r>
              <a:rPr lang="es-ES" sz="1100" b="0" i="1" strike="noStrike" spc="-1" dirty="0">
                <a:solidFill>
                  <a:srgbClr val="808080"/>
                </a:solidFill>
                <a:uFill>
                  <a:solidFill>
                    <a:srgbClr val="FFFFFF"/>
                  </a:solidFill>
                </a:uFill>
                <a:latin typeface="Verdana"/>
              </a:rPr>
              <a:t>epresentaciones (docencia y práctica profesional):</a:t>
            </a:r>
          </a:p>
          <a:p>
            <a:pPr algn="just">
              <a:lnSpc>
                <a:spcPct val="100000"/>
              </a:lnSpc>
            </a:pPr>
            <a:endParaRPr lang="es-ES" sz="1100" b="0" i="1" strike="noStrike" spc="-1" dirty="0">
              <a:solidFill>
                <a:srgbClr val="808080"/>
              </a:solidFill>
              <a:uFill>
                <a:solidFill>
                  <a:srgbClr val="FFFFFF"/>
                </a:solidFill>
              </a:uFill>
              <a:latin typeface="Verdana"/>
            </a:endParaRPr>
          </a:p>
          <a:p>
            <a:pPr marL="449280" lvl="2" indent="237960" algn="just">
              <a:buClr>
                <a:srgbClr val="BF0000"/>
              </a:buClr>
              <a:buSzPct val="150000"/>
              <a:buFont typeface="Wingdings" charset="2"/>
              <a:buChar char=""/>
            </a:pPr>
            <a:r>
              <a:rPr lang="es-ES" sz="1400" spc="-1" dirty="0">
                <a:solidFill>
                  <a:srgbClr val="000000"/>
                </a:solidFill>
                <a:uFill>
                  <a:solidFill>
                    <a:srgbClr val="FFFFFF"/>
                  </a:solidFill>
                </a:uFill>
                <a:latin typeface="Tahoma"/>
              </a:rPr>
              <a:t>Representante en Asamblea Colegiada Representativa de la UCR</a:t>
            </a:r>
          </a:p>
          <a:p>
            <a:pPr marL="449280" lvl="2" indent="237960" algn="just">
              <a:lnSpc>
                <a:spcPct val="100000"/>
              </a:lnSpc>
              <a:buClr>
                <a:srgbClr val="BF0000"/>
              </a:buClr>
              <a:buSzPct val="150000"/>
              <a:buFont typeface="Wingdings" charset="2"/>
              <a:buChar char=""/>
            </a:pPr>
            <a:endParaRPr lang="es-ES" sz="1400" b="1" i="1" spc="-1" dirty="0">
              <a:solidFill>
                <a:srgbClr val="000000"/>
              </a:solidFill>
              <a:uFill>
                <a:solidFill>
                  <a:srgbClr val="FFFFFF"/>
                </a:solidFill>
              </a:uFill>
              <a:latin typeface="Tahoma"/>
            </a:endParaRPr>
          </a:p>
          <a:p>
            <a:pPr marL="449280" lvl="2" indent="237960" algn="just">
              <a:lnSpc>
                <a:spcPct val="100000"/>
              </a:lnSpc>
              <a:buClr>
                <a:srgbClr val="BF0000"/>
              </a:buClr>
              <a:buSzPct val="150000"/>
              <a:buFont typeface="Wingdings" charset="2"/>
              <a:buChar char=""/>
            </a:pPr>
            <a:r>
              <a:rPr lang="es-ES" sz="1400" spc="-1" dirty="0">
                <a:solidFill>
                  <a:srgbClr val="000000"/>
                </a:solidFill>
                <a:uFill>
                  <a:solidFill>
                    <a:srgbClr val="FFFFFF"/>
                  </a:solidFill>
                </a:uFill>
                <a:latin typeface="Tahoma"/>
              </a:rPr>
              <a:t>Representante en la Asamblea Plebiscitaria de la UCR </a:t>
            </a:r>
          </a:p>
          <a:p>
            <a:pPr marL="449280" lvl="2" algn="just">
              <a:lnSpc>
                <a:spcPct val="100000"/>
              </a:lnSpc>
              <a:buClr>
                <a:srgbClr val="BF0000"/>
              </a:buClr>
              <a:buSzPct val="150000"/>
            </a:pPr>
            <a:endParaRPr lang="es-ES" sz="1400" spc="-1" dirty="0">
              <a:solidFill>
                <a:srgbClr val="000000"/>
              </a:solidFill>
              <a:uFill>
                <a:solidFill>
                  <a:srgbClr val="FFFFFF"/>
                </a:solidFill>
              </a:uFill>
              <a:latin typeface="Tahoma"/>
            </a:endParaRPr>
          </a:p>
          <a:p>
            <a:pPr marL="449280" lvl="2" indent="237960" algn="just">
              <a:buClr>
                <a:srgbClr val="BF0000"/>
              </a:buClr>
              <a:buSzPct val="150000"/>
              <a:buFont typeface="Wingdings" charset="2"/>
              <a:buChar char=""/>
            </a:pPr>
            <a:r>
              <a:rPr lang="es-ES" sz="1400" spc="-1" dirty="0">
                <a:solidFill>
                  <a:srgbClr val="000000"/>
                </a:solidFill>
                <a:uFill>
                  <a:solidFill>
                    <a:srgbClr val="FFFFFF"/>
                  </a:solidFill>
                </a:uFill>
                <a:latin typeface="Tahoma"/>
              </a:rPr>
              <a:t>Representante por Costa Rica como miembro del Consejo de la Agencia   Centroamericana de Acreditación de Programas  de Arquitectura e Ingeniería - ACAAI. Agencia Internacional</a:t>
            </a:r>
          </a:p>
          <a:p>
            <a:pPr marL="449280" lvl="2" algn="just">
              <a:buClr>
                <a:srgbClr val="BF0000"/>
              </a:buClr>
              <a:buSzPct val="150000"/>
            </a:pPr>
            <a:endParaRPr lang="es-ES" sz="1400" spc="-1" dirty="0">
              <a:solidFill>
                <a:srgbClr val="000000"/>
              </a:solidFill>
              <a:uFill>
                <a:solidFill>
                  <a:srgbClr val="FFFFFF"/>
                </a:solidFill>
              </a:uFill>
            </a:endParaRPr>
          </a:p>
          <a:p>
            <a:pPr marL="449280" lvl="2" indent="237960" algn="just">
              <a:buClr>
                <a:srgbClr val="BF0000"/>
              </a:buClr>
              <a:buSzPct val="150000"/>
              <a:buFont typeface="Wingdings" charset="2"/>
              <a:buChar char=""/>
            </a:pPr>
            <a:r>
              <a:rPr lang="es-ES" sz="1400" spc="-1" dirty="0">
                <a:solidFill>
                  <a:srgbClr val="000000"/>
                </a:solidFill>
                <a:uFill>
                  <a:solidFill>
                    <a:srgbClr val="FFFFFF"/>
                  </a:solidFill>
                </a:uFill>
                <a:latin typeface="Tahoma"/>
              </a:rPr>
              <a:t>Representante en el Consejo de la Agencia de Acreditación de Programas de Ingeniería y de Arquitectura  - AAPIA. </a:t>
            </a:r>
          </a:p>
          <a:p>
            <a:pPr marL="449280" lvl="2" algn="just">
              <a:buClr>
                <a:srgbClr val="BF0000"/>
              </a:buClr>
              <a:buSzPct val="150000"/>
            </a:pPr>
            <a:endParaRPr lang="es-ES" sz="1400" spc="-1" dirty="0">
              <a:solidFill>
                <a:srgbClr val="000000"/>
              </a:solidFill>
              <a:uFill>
                <a:solidFill>
                  <a:srgbClr val="FFFFFF"/>
                </a:solidFill>
              </a:uFill>
              <a:latin typeface="Tahoma"/>
            </a:endParaRPr>
          </a:p>
          <a:p>
            <a:pPr marL="449280" lvl="2" indent="237960" algn="just">
              <a:buClr>
                <a:srgbClr val="BF0000"/>
              </a:buClr>
              <a:buSzPct val="150000"/>
              <a:buFont typeface="Wingdings" charset="2"/>
              <a:buChar char=""/>
            </a:pPr>
            <a:r>
              <a:rPr lang="es-ES" sz="1400" spc="-1" dirty="0">
                <a:solidFill>
                  <a:srgbClr val="000000"/>
                </a:solidFill>
                <a:uFill>
                  <a:solidFill>
                    <a:srgbClr val="FFFFFF"/>
                  </a:solidFill>
                </a:uFill>
                <a:latin typeface="Tahoma"/>
              </a:rPr>
              <a:t>Representante en la Comisión de Certificación Profesional del 	  Colegio Federado de Ingenieros y de Arquitectos – CFIA.  </a:t>
            </a:r>
          </a:p>
          <a:p>
            <a:pPr marL="449280" lvl="2" algn="just">
              <a:buClr>
                <a:srgbClr val="BF0000"/>
              </a:buClr>
              <a:buSzPct val="150000"/>
            </a:pPr>
            <a:endParaRPr lang="es-ES" sz="1400" spc="-1" dirty="0">
              <a:solidFill>
                <a:srgbClr val="000000"/>
              </a:solidFill>
              <a:uFill>
                <a:solidFill>
                  <a:srgbClr val="FFFFFF"/>
                </a:solidFill>
              </a:uFill>
              <a:latin typeface="Tahoma"/>
            </a:endParaRPr>
          </a:p>
          <a:p>
            <a:pPr marL="449280" lvl="2" indent="237960" algn="just">
              <a:buClr>
                <a:srgbClr val="BF0000"/>
              </a:buClr>
              <a:buSzPct val="150000"/>
              <a:buFont typeface="Wingdings" charset="2"/>
              <a:buChar char=""/>
            </a:pPr>
            <a:r>
              <a:rPr lang="es-ES" sz="1400" spc="-1" dirty="0">
                <a:solidFill>
                  <a:srgbClr val="000000"/>
                </a:solidFill>
                <a:uFill>
                  <a:solidFill>
                    <a:srgbClr val="FFFFFF"/>
                  </a:solidFill>
                </a:uFill>
                <a:latin typeface="Tahoma"/>
              </a:rPr>
              <a:t>Representante en la Federación Costarricense de Profesionales FECOPROU. 	</a:t>
            </a:r>
          </a:p>
          <a:p>
            <a:pPr marL="449280" lvl="2" algn="just">
              <a:buClr>
                <a:srgbClr val="BF0000"/>
              </a:buClr>
              <a:buSzPct val="150000"/>
            </a:pPr>
            <a:endParaRPr lang="es-ES" sz="1400" spc="-1" dirty="0">
              <a:solidFill>
                <a:srgbClr val="000000"/>
              </a:solidFill>
              <a:uFill>
                <a:solidFill>
                  <a:srgbClr val="FFFFFF"/>
                </a:solidFill>
              </a:uFill>
              <a:latin typeface="Tahoma"/>
            </a:endParaRPr>
          </a:p>
          <a:p>
            <a:pPr marL="449280" lvl="2" indent="237960" algn="just">
              <a:buClr>
                <a:srgbClr val="BF0000"/>
              </a:buClr>
              <a:buSzPct val="150000"/>
              <a:buFont typeface="Wingdings" charset="2"/>
              <a:buChar char=""/>
            </a:pPr>
            <a:r>
              <a:rPr lang="es-ES" sz="1400" spc="-1" dirty="0">
                <a:solidFill>
                  <a:srgbClr val="000000"/>
                </a:solidFill>
                <a:uFill>
                  <a:solidFill>
                    <a:srgbClr val="FFFFFF"/>
                  </a:solidFill>
                </a:uFill>
                <a:latin typeface="Tahoma"/>
              </a:rPr>
              <a:t>Representante como miembro en la Junta Directiva de la Asociación Costarricense de Profesionales en Arquitectura- ACOPRA</a:t>
            </a:r>
          </a:p>
          <a:p>
            <a:pPr marL="449280" lvl="2" algn="just">
              <a:buClr>
                <a:srgbClr val="BF0000"/>
              </a:buClr>
              <a:buSzPct val="150000"/>
            </a:pPr>
            <a:endParaRPr lang="es-ES" sz="1400" spc="-1" dirty="0">
              <a:solidFill>
                <a:srgbClr val="000000"/>
              </a:solidFill>
              <a:uFill>
                <a:solidFill>
                  <a:srgbClr val="FFFFFF"/>
                </a:solidFill>
              </a:uFill>
              <a:latin typeface="Tahoma"/>
            </a:endParaRPr>
          </a:p>
          <a:p>
            <a:pPr marL="449280" lvl="2" indent="237960" algn="just">
              <a:buClr>
                <a:srgbClr val="BF0000"/>
              </a:buClr>
              <a:buSzPct val="150000"/>
              <a:buFont typeface="Wingdings" charset="2"/>
              <a:buChar char=""/>
            </a:pPr>
            <a:r>
              <a:rPr lang="es-ES" sz="1400" spc="-1" dirty="0">
                <a:solidFill>
                  <a:srgbClr val="000000"/>
                </a:solidFill>
                <a:uFill>
                  <a:solidFill>
                    <a:srgbClr val="FFFFFF"/>
                  </a:solidFill>
                </a:uFill>
                <a:latin typeface="Tahoma"/>
              </a:rPr>
              <a:t>Representante en el Instituto Costarricense de la Madera - ICOMADERA como colaboradora y gestora de proyectos de capacitación e investigación.</a:t>
            </a:r>
          </a:p>
          <a:p>
            <a:pPr marL="449280" lvl="2" indent="237960" algn="just">
              <a:buClr>
                <a:srgbClr val="BF0000"/>
              </a:buClr>
              <a:buSzPct val="150000"/>
              <a:buFont typeface="Wingdings" charset="2"/>
              <a:buChar char=""/>
            </a:pPr>
            <a:endParaRPr lang="es-ES" sz="1400" spc="-1" dirty="0">
              <a:solidFill>
                <a:srgbClr val="000000"/>
              </a:solidFill>
              <a:uFill>
                <a:solidFill>
                  <a:srgbClr val="FFFFFF"/>
                </a:solidFill>
              </a:uFill>
              <a:latin typeface="Tahoma"/>
            </a:endParaRPr>
          </a:p>
          <a:p>
            <a:pPr>
              <a:lnSpc>
                <a:spcPct val="100000"/>
              </a:lnSpc>
            </a:pPr>
            <a:endParaRPr lang="es-ES" sz="1050" b="0" strike="noStrike" spc="-1" dirty="0">
              <a:solidFill>
                <a:srgbClr val="000000"/>
              </a:solidFill>
              <a:uFill>
                <a:solidFill>
                  <a:srgbClr val="FFFFFF"/>
                </a:solidFill>
              </a:uFill>
              <a:latin typeface="Tahoma"/>
            </a:endParaRPr>
          </a:p>
          <a:p>
            <a:pPr>
              <a:lnSpc>
                <a:spcPct val="100000"/>
              </a:lnSpc>
            </a:pPr>
            <a:r>
              <a:rPr lang="es-ES" sz="1100" b="0" strike="noStrike" spc="-1" dirty="0">
                <a:solidFill>
                  <a:srgbClr val="000000"/>
                </a:solidFill>
                <a:uFill>
                  <a:solidFill>
                    <a:srgbClr val="FFFFFF"/>
                  </a:solidFill>
                </a:uFill>
                <a:latin typeface="Tahoma"/>
              </a:rPr>
              <a:t>A</a:t>
            </a:r>
            <a:r>
              <a:rPr lang="es-ES" sz="1100" b="1" strike="noStrike" spc="-1" dirty="0">
                <a:solidFill>
                  <a:srgbClr val="000000"/>
                </a:solidFill>
                <a:uFill>
                  <a:solidFill>
                    <a:srgbClr val="FFFFFF"/>
                  </a:solidFill>
                </a:uFill>
                <a:latin typeface="Tahoma"/>
              </a:rPr>
              <a:t>ctitudes</a:t>
            </a:r>
            <a:r>
              <a:rPr lang="es-ES" sz="1100" b="0" i="1" strike="noStrike" spc="-1" dirty="0">
                <a:solidFill>
                  <a:srgbClr val="000000"/>
                </a:solidFill>
                <a:uFill>
                  <a:solidFill>
                    <a:srgbClr val="FFFFFF"/>
                  </a:solidFill>
                </a:uFill>
                <a:latin typeface="Tahoma"/>
              </a:rPr>
              <a:t> - conocimiento, interés y motivación </a:t>
            </a:r>
            <a:r>
              <a:rPr lang="es-ES" sz="1100" b="0" strike="noStrike" spc="-1" dirty="0">
                <a:solidFill>
                  <a:srgbClr val="000000"/>
                </a:solidFill>
                <a:uFill>
                  <a:solidFill>
                    <a:srgbClr val="FFFFFF"/>
                  </a:solidFill>
                </a:uFill>
                <a:latin typeface="Tahoma"/>
              </a:rPr>
              <a:t>– aprendizaje integral, motivos colectivos. Se cuenta con las bases teóricas académicas y experiencia en el campo institucional, académico y privado</a:t>
            </a:r>
            <a:r>
              <a:rPr lang="es-ES" sz="1100" spc="-1" dirty="0">
                <a:solidFill>
                  <a:srgbClr val="000000"/>
                </a:solidFill>
                <a:uFill>
                  <a:solidFill>
                    <a:srgbClr val="FFFFFF"/>
                  </a:solidFill>
                </a:uFill>
                <a:latin typeface="Tahoma"/>
              </a:rPr>
              <a:t>. E</a:t>
            </a:r>
            <a:r>
              <a:rPr lang="es-ES" sz="1100" b="0" strike="noStrike" spc="-1" dirty="0">
                <a:solidFill>
                  <a:srgbClr val="000000"/>
                </a:solidFill>
                <a:uFill>
                  <a:solidFill>
                    <a:srgbClr val="FFFFFF"/>
                  </a:solidFill>
                </a:uFill>
                <a:latin typeface="Tahoma"/>
              </a:rPr>
              <a:t>l interés </a:t>
            </a:r>
            <a:r>
              <a:rPr lang="es-ES" sz="1100" spc="-1" dirty="0">
                <a:solidFill>
                  <a:srgbClr val="000000"/>
                </a:solidFill>
                <a:uFill>
                  <a:solidFill>
                    <a:srgbClr val="FFFFFF"/>
                  </a:solidFill>
                </a:uFill>
                <a:latin typeface="Tahoma"/>
              </a:rPr>
              <a:t>es </a:t>
            </a:r>
            <a:r>
              <a:rPr lang="es-ES" sz="1100" b="0" strike="noStrike" spc="-1" dirty="0">
                <a:solidFill>
                  <a:srgbClr val="000000"/>
                </a:solidFill>
                <a:uFill>
                  <a:solidFill>
                    <a:srgbClr val="FFFFFF"/>
                  </a:solidFill>
                </a:uFill>
                <a:latin typeface="Tahoma"/>
              </a:rPr>
              <a:t>contributivo y de motivos y principios  sociales y de excelencia.</a:t>
            </a:r>
            <a:endParaRPr lang="es-ES" sz="2000" b="0" strike="noStrike" spc="-1" dirty="0">
              <a:solidFill>
                <a:srgbClr val="000000"/>
              </a:solidFill>
              <a:uFill>
                <a:solidFill>
                  <a:srgbClr val="FFFFFF"/>
                </a:solidFill>
              </a:uFill>
              <a:latin typeface="Arial"/>
            </a:endParaRPr>
          </a:p>
          <a:p>
            <a:pPr>
              <a:lnSpc>
                <a:spcPct val="100000"/>
              </a:lnSpc>
            </a:pPr>
            <a:endParaRPr lang="es-ES" sz="1100" b="0" strike="noStrike" spc="-1" dirty="0">
              <a:solidFill>
                <a:srgbClr val="000000"/>
              </a:solidFill>
              <a:uFill>
                <a:solidFill>
                  <a:srgbClr val="FFFFFF"/>
                </a:solidFill>
              </a:uFill>
              <a:latin typeface="Tahoma"/>
            </a:endParaRPr>
          </a:p>
          <a:p>
            <a:pPr>
              <a:lnSpc>
                <a:spcPct val="100000"/>
              </a:lnSpc>
            </a:pPr>
            <a:r>
              <a:rPr lang="es-ES" sz="1100" b="0" strike="noStrike" spc="-1" dirty="0">
                <a:solidFill>
                  <a:srgbClr val="000000"/>
                </a:solidFill>
                <a:uFill>
                  <a:solidFill>
                    <a:srgbClr val="FFFFFF"/>
                  </a:solidFill>
                </a:uFill>
                <a:latin typeface="Tahoma"/>
              </a:rPr>
              <a:t>A</a:t>
            </a:r>
            <a:r>
              <a:rPr lang="es-ES" sz="1100" b="1" strike="noStrike" spc="-1" dirty="0">
                <a:solidFill>
                  <a:srgbClr val="000000"/>
                </a:solidFill>
                <a:uFill>
                  <a:solidFill>
                    <a:srgbClr val="FFFFFF"/>
                  </a:solidFill>
                </a:uFill>
                <a:latin typeface="Tahoma"/>
              </a:rPr>
              <a:t>ptitudes</a:t>
            </a:r>
            <a:r>
              <a:rPr lang="es-ES" sz="1100" b="0" strike="noStrike" spc="-1" dirty="0">
                <a:solidFill>
                  <a:srgbClr val="000000"/>
                </a:solidFill>
                <a:uFill>
                  <a:solidFill>
                    <a:srgbClr val="FFFFFF"/>
                  </a:solidFill>
                </a:uFill>
                <a:latin typeface="Tahoma"/>
              </a:rPr>
              <a:t> - </a:t>
            </a:r>
            <a:r>
              <a:rPr lang="es-ES" sz="1100" b="0" i="1" strike="noStrike" spc="-1" dirty="0">
                <a:solidFill>
                  <a:srgbClr val="000000"/>
                </a:solidFill>
                <a:uFill>
                  <a:solidFill>
                    <a:srgbClr val="FFFFFF"/>
                  </a:solidFill>
                </a:uFill>
                <a:latin typeface="Tahoma"/>
              </a:rPr>
              <a:t>habilidades, hábitos y destrezas </a:t>
            </a:r>
            <a:r>
              <a:rPr lang="es-ES" sz="1100" b="0" strike="noStrike" spc="-1" dirty="0">
                <a:solidFill>
                  <a:srgbClr val="000000"/>
                </a:solidFill>
                <a:uFill>
                  <a:solidFill>
                    <a:srgbClr val="FFFFFF"/>
                  </a:solidFill>
                </a:uFill>
                <a:latin typeface="Tahoma"/>
              </a:rPr>
              <a:t>– capacidades</a:t>
            </a:r>
            <a:r>
              <a:rPr lang="es-ES" sz="1100" b="0" spc="-1" dirty="0">
                <a:solidFill>
                  <a:srgbClr val="000000"/>
                </a:solidFill>
                <a:uFill>
                  <a:solidFill>
                    <a:srgbClr val="FFFFFF"/>
                  </a:solidFill>
                </a:uFill>
                <a:latin typeface="Tahoma"/>
              </a:rPr>
              <a:t> </a:t>
            </a:r>
            <a:r>
              <a:rPr lang="es-ES" sz="1100" strike="noStrike" spc="-1" dirty="0">
                <a:solidFill>
                  <a:srgbClr val="000000"/>
                </a:solidFill>
                <a:uFill>
                  <a:solidFill>
                    <a:srgbClr val="FFFFFF"/>
                  </a:solidFill>
                </a:uFill>
                <a:latin typeface="Tahoma"/>
              </a:rPr>
              <a:t>blandas. Alta disciplina y responsabilidad con los compromisos adquiridos. Experiencia </a:t>
            </a:r>
            <a:r>
              <a:rPr lang="es-ES" sz="1100" b="0" strike="noStrike" spc="-1" dirty="0">
                <a:solidFill>
                  <a:srgbClr val="000000"/>
                </a:solidFill>
                <a:uFill>
                  <a:solidFill>
                    <a:srgbClr val="FFFFFF"/>
                  </a:solidFill>
                </a:uFill>
                <a:latin typeface="Tahoma"/>
              </a:rPr>
              <a:t>en el campo social </a:t>
            </a:r>
            <a:r>
              <a:rPr lang="es-ES" sz="1100" spc="-1" dirty="0">
                <a:solidFill>
                  <a:srgbClr val="000000"/>
                </a:solidFill>
                <a:uFill>
                  <a:solidFill>
                    <a:srgbClr val="FFFFFF"/>
                  </a:solidFill>
                </a:uFill>
                <a:latin typeface="Tahoma"/>
              </a:rPr>
              <a:t>y</a:t>
            </a:r>
            <a:r>
              <a:rPr lang="es-ES" sz="1100" b="0" strike="noStrike" spc="-1" dirty="0">
                <a:solidFill>
                  <a:srgbClr val="000000"/>
                </a:solidFill>
                <a:uFill>
                  <a:solidFill>
                    <a:srgbClr val="FFFFFF"/>
                  </a:solidFill>
                </a:uFill>
                <a:latin typeface="Tahoma"/>
              </a:rPr>
              <a:t> político; sumado a la experiencia profesional de contenidos técnico – evaluativos.</a:t>
            </a:r>
            <a:endParaRPr lang="es-ES" sz="2000" b="0" strike="noStrike" spc="-1" dirty="0">
              <a:solidFill>
                <a:srgbClr val="000000"/>
              </a:solidFill>
              <a:uFill>
                <a:solidFill>
                  <a:srgbClr val="FFFFFF"/>
                </a:solidFill>
              </a:uFill>
              <a:latin typeface="Arial"/>
            </a:endParaRPr>
          </a:p>
          <a:p>
            <a:pPr algn="just">
              <a:lnSpc>
                <a:spcPct val="100000"/>
              </a:lnSpc>
            </a:pPr>
            <a:endParaRPr lang="es-ES" sz="1800" b="0" strike="noStrike" spc="-1" dirty="0">
              <a:solidFill>
                <a:srgbClr val="000000"/>
              </a:solidFill>
              <a:uFill>
                <a:solidFill>
                  <a:srgbClr val="FFFFFF"/>
                </a:solidFill>
              </a:uFill>
              <a:latin typeface="Arial"/>
            </a:endParaRPr>
          </a:p>
          <a:p>
            <a:pPr algn="just">
              <a:lnSpc>
                <a:spcPct val="100000"/>
              </a:lnSpc>
            </a:pPr>
            <a:endParaRPr lang="es-ES" sz="1800" b="0" strike="noStrike"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18101943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Line 1"/>
          <p:cNvSpPr/>
          <p:nvPr/>
        </p:nvSpPr>
        <p:spPr>
          <a:xfrm>
            <a:off x="0" y="1199880"/>
            <a:ext cx="6669000" cy="360"/>
          </a:xfrm>
          <a:prstGeom prst="line">
            <a:avLst/>
          </a:prstGeom>
          <a:ln w="28440">
            <a:solidFill>
              <a:srgbClr val="BF0000"/>
            </a:solidFill>
            <a:round/>
          </a:ln>
        </p:spPr>
        <p:style>
          <a:lnRef idx="0">
            <a:scrgbClr r="0" g="0" b="0"/>
          </a:lnRef>
          <a:fillRef idx="0">
            <a:scrgbClr r="0" g="0" b="0"/>
          </a:fillRef>
          <a:effectRef idx="0">
            <a:scrgbClr r="0" g="0" b="0"/>
          </a:effectRef>
          <a:fontRef idx="minor"/>
        </p:style>
      </p:sp>
      <p:sp>
        <p:nvSpPr>
          <p:cNvPr id="53" name="CustomShape 2"/>
          <p:cNvSpPr/>
          <p:nvPr/>
        </p:nvSpPr>
        <p:spPr>
          <a:xfrm>
            <a:off x="58860" y="609479"/>
            <a:ext cx="6668640" cy="507600"/>
          </a:xfrm>
          <a:prstGeom prst="rect">
            <a:avLst/>
          </a:prstGeom>
          <a:solidFill>
            <a:srgbClr val="BFBFBF"/>
          </a:solidFill>
          <a:ln w="9360">
            <a:noFill/>
          </a:ln>
        </p:spPr>
        <p:style>
          <a:lnRef idx="0">
            <a:scrgbClr r="0" g="0" b="0"/>
          </a:lnRef>
          <a:fillRef idx="0">
            <a:scrgbClr r="0" g="0" b="0"/>
          </a:fillRef>
          <a:effectRef idx="0">
            <a:scrgbClr r="0" g="0" b="0"/>
          </a:effectRef>
          <a:fontRef idx="minor"/>
        </p:style>
      </p:sp>
      <p:sp>
        <p:nvSpPr>
          <p:cNvPr id="54" name="CustomShape 3"/>
          <p:cNvSpPr/>
          <p:nvPr/>
        </p:nvSpPr>
        <p:spPr>
          <a:xfrm>
            <a:off x="702128" y="1283041"/>
            <a:ext cx="5033520" cy="364680"/>
          </a:xfrm>
          <a:prstGeom prst="rect">
            <a:avLst/>
          </a:prstGeom>
          <a:noFill/>
          <a:ln w="9360">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s-ES" sz="1800" b="1" i="1" strike="noStrike" spc="-1" dirty="0">
                <a:solidFill>
                  <a:srgbClr val="404040"/>
                </a:solidFill>
                <a:uFill>
                  <a:solidFill>
                    <a:srgbClr val="FFFFFF"/>
                  </a:solidFill>
                </a:uFill>
                <a:latin typeface="Arial"/>
              </a:rPr>
              <a:t>Experiencia docente</a:t>
            </a:r>
            <a:endParaRPr lang="es-ES" sz="1800" b="0" strike="noStrike" spc="-1" dirty="0">
              <a:solidFill>
                <a:srgbClr val="000000"/>
              </a:solidFill>
              <a:uFill>
                <a:solidFill>
                  <a:srgbClr val="FFFFFF"/>
                </a:solidFill>
              </a:uFill>
              <a:latin typeface="Arial"/>
            </a:endParaRPr>
          </a:p>
        </p:txBody>
      </p:sp>
      <p:sp>
        <p:nvSpPr>
          <p:cNvPr id="55" name="CustomShape 4"/>
          <p:cNvSpPr/>
          <p:nvPr/>
        </p:nvSpPr>
        <p:spPr>
          <a:xfrm>
            <a:off x="685941" y="1530290"/>
            <a:ext cx="5611192" cy="6583264"/>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endParaRPr lang="es-ES" sz="1200" strike="noStrike" spc="-1" dirty="0">
              <a:solidFill>
                <a:srgbClr val="000000"/>
              </a:solidFill>
              <a:uFill>
                <a:solidFill>
                  <a:srgbClr val="FFFFFF"/>
                </a:solidFill>
              </a:uFill>
              <a:latin typeface="Tahoma"/>
            </a:endParaRPr>
          </a:p>
          <a:p>
            <a:pPr algn="just">
              <a:lnSpc>
                <a:spcPct val="100000"/>
              </a:lnSpc>
            </a:pPr>
            <a:r>
              <a:rPr lang="es-ES" sz="1200" strike="noStrike" spc="-1" dirty="0">
                <a:solidFill>
                  <a:srgbClr val="000000"/>
                </a:solidFill>
                <a:uFill>
                  <a:solidFill>
                    <a:srgbClr val="FFFFFF"/>
                  </a:solidFill>
                </a:uFill>
                <a:latin typeface="Tahoma"/>
              </a:rPr>
              <a:t>Profesora Universitaria con más de </a:t>
            </a:r>
            <a:r>
              <a:rPr lang="es-ES" sz="1200" spc="-1" dirty="0">
                <a:solidFill>
                  <a:srgbClr val="000000"/>
                </a:solidFill>
                <a:uFill>
                  <a:solidFill>
                    <a:srgbClr val="FFFFFF"/>
                  </a:solidFill>
                </a:uFill>
                <a:latin typeface="Tahoma"/>
              </a:rPr>
              <a:t>20</a:t>
            </a:r>
            <a:r>
              <a:rPr lang="es-ES" sz="1200" strike="noStrike" spc="-1" dirty="0">
                <a:solidFill>
                  <a:srgbClr val="000000"/>
                </a:solidFill>
                <a:uFill>
                  <a:solidFill>
                    <a:srgbClr val="FFFFFF"/>
                  </a:solidFill>
                </a:uFill>
                <a:latin typeface="Tahoma"/>
              </a:rPr>
              <a:t> años de experiencia académica. </a:t>
            </a:r>
            <a:r>
              <a:rPr lang="es-ES" sz="1200" spc="-1" dirty="0">
                <a:solidFill>
                  <a:srgbClr val="000000"/>
                </a:solidFill>
                <a:uFill>
                  <a:solidFill>
                    <a:srgbClr val="FFFFFF"/>
                  </a:solidFill>
                </a:uFill>
                <a:latin typeface="Tahoma"/>
              </a:rPr>
              <a:t>Con </a:t>
            </a:r>
            <a:r>
              <a:rPr lang="es-ES" sz="1200" strike="noStrike" spc="-1" dirty="0">
                <a:solidFill>
                  <a:srgbClr val="000000"/>
                </a:solidFill>
                <a:uFill>
                  <a:solidFill>
                    <a:srgbClr val="FFFFFF"/>
                  </a:solidFill>
                </a:uFill>
                <a:latin typeface="Tahoma"/>
              </a:rPr>
              <a:t>proyectos de Acción </a:t>
            </a:r>
            <a:r>
              <a:rPr lang="es-ES" sz="1200" spc="-1" dirty="0">
                <a:solidFill>
                  <a:srgbClr val="000000"/>
                </a:solidFill>
                <a:uFill>
                  <a:solidFill>
                    <a:srgbClr val="FFFFFF"/>
                  </a:solidFill>
                </a:uFill>
                <a:latin typeface="Tahoma"/>
              </a:rPr>
              <a:t>S</a:t>
            </a:r>
            <a:r>
              <a:rPr lang="es-ES" sz="1200" strike="noStrike" spc="-1" dirty="0">
                <a:solidFill>
                  <a:srgbClr val="000000"/>
                </a:solidFill>
                <a:uFill>
                  <a:solidFill>
                    <a:srgbClr val="FFFFFF"/>
                  </a:solidFill>
                </a:uFill>
                <a:latin typeface="Tahoma"/>
              </a:rPr>
              <a:t>ocial y Extensión Docente. Se cuenta con experiencia como Evaluadora  de la Agencia Acreditadora SINAES,  de la Agencia Canadiense CEAB, de la Agencia Centroamericana ACAAI, de la Agencia de Acreditación para Programas de Ingenieria y Arquitectura  AAPIA y de la Vicerrectoría de Docencia de la UCR en evaluaciones internas.</a:t>
            </a:r>
            <a:endParaRPr lang="es-ES" sz="2000" strike="noStrike" spc="-1" dirty="0">
              <a:solidFill>
                <a:srgbClr val="000000"/>
              </a:solidFill>
              <a:uFill>
                <a:solidFill>
                  <a:srgbClr val="FFFFFF"/>
                </a:solidFill>
              </a:uFill>
              <a:latin typeface="Arial"/>
            </a:endParaRPr>
          </a:p>
          <a:p>
            <a:pPr algn="just">
              <a:lnSpc>
                <a:spcPct val="100000"/>
              </a:lnSpc>
            </a:pPr>
            <a:r>
              <a:rPr lang="es-ES" sz="1200" b="1" strike="noStrike" spc="-1" dirty="0">
                <a:solidFill>
                  <a:srgbClr val="000000"/>
                </a:solidFill>
                <a:uFill>
                  <a:solidFill>
                    <a:srgbClr val="FFFFFF"/>
                  </a:solidFill>
                </a:uFill>
                <a:latin typeface="Tahoma"/>
              </a:rPr>
              <a:t> </a:t>
            </a:r>
          </a:p>
          <a:p>
            <a:pPr marL="449280" lvl="2" indent="237960" algn="just">
              <a:lnSpc>
                <a:spcPct val="100000"/>
              </a:lnSpc>
              <a:buClr>
                <a:srgbClr val="BF0000"/>
              </a:buClr>
              <a:buSzPct val="150000"/>
              <a:buFont typeface="Wingdings" charset="2"/>
              <a:buChar char=""/>
            </a:pPr>
            <a:r>
              <a:rPr lang="es-ES" sz="1400" b="1" u="sng" strike="noStrike" spc="-1" dirty="0">
                <a:solidFill>
                  <a:srgbClr val="000000"/>
                </a:solidFill>
                <a:uFill>
                  <a:solidFill>
                    <a:srgbClr val="FFFFFF"/>
                  </a:solidFill>
                </a:uFill>
                <a:latin typeface="Tahoma"/>
              </a:rPr>
              <a:t>Área </a:t>
            </a:r>
            <a:r>
              <a:rPr lang="es-ES" sz="1400" b="1" u="sng" spc="-1" dirty="0">
                <a:solidFill>
                  <a:srgbClr val="000000"/>
                </a:solidFill>
                <a:uFill>
                  <a:solidFill>
                    <a:srgbClr val="FFFFFF"/>
                  </a:solidFill>
                </a:uFill>
                <a:latin typeface="Tahoma"/>
              </a:rPr>
              <a:t>Teórica</a:t>
            </a:r>
            <a:r>
              <a:rPr lang="es-ES" sz="1200" b="1" u="sng" spc="-1" dirty="0">
                <a:solidFill>
                  <a:srgbClr val="000000"/>
                </a:solidFill>
                <a:uFill>
                  <a:solidFill>
                    <a:srgbClr val="FFFFFF"/>
                  </a:solidFill>
                </a:uFill>
                <a:latin typeface="Tahoma"/>
              </a:rPr>
              <a:t>: C</a:t>
            </a:r>
            <a:r>
              <a:rPr lang="es-ES" sz="1200" b="1" spc="-1" dirty="0">
                <a:solidFill>
                  <a:srgbClr val="000000"/>
                </a:solidFill>
                <a:uFill>
                  <a:solidFill>
                    <a:srgbClr val="FFFFFF"/>
                  </a:solidFill>
                </a:uFill>
                <a:latin typeface="Tahoma"/>
              </a:rPr>
              <a:t>atorce (15) años de experiencia docente.</a:t>
            </a:r>
            <a:r>
              <a:rPr lang="es-ES" sz="1200" b="1" i="1" spc="-1" dirty="0">
                <a:solidFill>
                  <a:srgbClr val="000000"/>
                </a:solidFill>
                <a:uFill>
                  <a:solidFill>
                    <a:srgbClr val="FFFFFF"/>
                  </a:solidFill>
                </a:uFill>
                <a:latin typeface="Tahoma"/>
              </a:rPr>
              <a:t> </a:t>
            </a:r>
            <a:r>
              <a:rPr lang="es-ES" sz="1200" b="0" strike="noStrike" spc="-1" dirty="0">
                <a:solidFill>
                  <a:srgbClr val="000000"/>
                </a:solidFill>
                <a:uFill>
                  <a:solidFill>
                    <a:srgbClr val="FFFFFF"/>
                  </a:solidFill>
                </a:uFill>
                <a:latin typeface="Tahoma"/>
              </a:rPr>
              <a:t>Cursos de Formulación y Gestión de Proyectos I y II en la Escuela de Arquitectura de la UCR, materias de los últimos  niveles. Desde el 2004 a la fecha. </a:t>
            </a:r>
          </a:p>
          <a:p>
            <a:pPr marL="449280" lvl="2" algn="just">
              <a:lnSpc>
                <a:spcPct val="100000"/>
              </a:lnSpc>
              <a:buClr>
                <a:srgbClr val="BF0000"/>
              </a:buClr>
              <a:buSzPct val="150000"/>
            </a:pPr>
            <a:r>
              <a:rPr lang="es-ES" sz="1200" b="0" strike="noStrike" spc="-1" dirty="0">
                <a:solidFill>
                  <a:srgbClr val="000000"/>
                </a:solidFill>
                <a:uFill>
                  <a:solidFill>
                    <a:srgbClr val="FFFFFF"/>
                  </a:solidFill>
                </a:uFill>
                <a:latin typeface="Tahoma"/>
              </a:rPr>
              <a:t> </a:t>
            </a:r>
            <a:endParaRPr lang="es-ES" sz="1200" b="1" i="1" strike="noStrike" spc="-1" dirty="0">
              <a:solidFill>
                <a:srgbClr val="000000"/>
              </a:solidFill>
              <a:uFill>
                <a:solidFill>
                  <a:srgbClr val="FFFFFF"/>
                </a:solidFill>
              </a:uFill>
              <a:latin typeface="Tahoma"/>
            </a:endParaRPr>
          </a:p>
          <a:p>
            <a:pPr marL="449280" lvl="2" indent="237960" algn="just">
              <a:lnSpc>
                <a:spcPct val="100000"/>
              </a:lnSpc>
              <a:buClr>
                <a:srgbClr val="BF0000"/>
              </a:buClr>
              <a:buSzPct val="150000"/>
              <a:buFont typeface="Wingdings" charset="2"/>
              <a:buChar char=""/>
            </a:pPr>
            <a:r>
              <a:rPr lang="es-ES" sz="1400" b="1" spc="-1" dirty="0">
                <a:solidFill>
                  <a:srgbClr val="000000"/>
                </a:solidFill>
                <a:uFill>
                  <a:solidFill>
                    <a:srgbClr val="FFFFFF"/>
                  </a:solidFill>
                </a:uFill>
                <a:latin typeface="Tahoma"/>
              </a:rPr>
              <a:t>Área de Diseño</a:t>
            </a:r>
            <a:r>
              <a:rPr lang="es-ES" sz="1200" b="1" spc="-1" dirty="0">
                <a:solidFill>
                  <a:srgbClr val="000000"/>
                </a:solidFill>
                <a:uFill>
                  <a:solidFill>
                    <a:srgbClr val="FFFFFF"/>
                  </a:solidFill>
                </a:uFill>
                <a:latin typeface="Tahoma"/>
              </a:rPr>
              <a:t>:  Cuatro (4) años de experiencia </a:t>
            </a:r>
            <a:r>
              <a:rPr lang="es-ES" sz="1200" spc="-1" dirty="0">
                <a:solidFill>
                  <a:srgbClr val="000000"/>
                </a:solidFill>
                <a:uFill>
                  <a:solidFill>
                    <a:srgbClr val="FFFFFF"/>
                  </a:solidFill>
                </a:uFill>
                <a:latin typeface="Tahoma"/>
              </a:rPr>
              <a:t>Taller de Diseño II, Escuela de Arquitectura de la Universidad de Costa Rica del 2005 - 2006.  Taller de Diseño II en la Facultad de Arquitectura y Estudios Ambientales de la Universidad del Diseño de 1996 - 1999. </a:t>
            </a:r>
          </a:p>
          <a:p>
            <a:pPr marL="449280" lvl="2" algn="just">
              <a:lnSpc>
                <a:spcPct val="100000"/>
              </a:lnSpc>
              <a:buClr>
                <a:srgbClr val="BF0000"/>
              </a:buClr>
              <a:buSzPct val="150000"/>
            </a:pPr>
            <a:endParaRPr lang="es-ES" sz="1200" b="0" strike="noStrike" spc="-1" dirty="0">
              <a:solidFill>
                <a:srgbClr val="000000"/>
              </a:solidFill>
              <a:uFill>
                <a:solidFill>
                  <a:srgbClr val="FFFFFF"/>
                </a:solidFill>
              </a:uFill>
              <a:latin typeface="Arial"/>
            </a:endParaRPr>
          </a:p>
          <a:p>
            <a:pPr marL="449280" lvl="2" indent="237960" algn="just">
              <a:buClr>
                <a:srgbClr val="BF0000"/>
              </a:buClr>
              <a:buSzPct val="150000"/>
              <a:buFont typeface="Wingdings" charset="2"/>
              <a:buChar char=""/>
            </a:pPr>
            <a:r>
              <a:rPr lang="es-ES" sz="1400" b="1" strike="noStrike" spc="-1" dirty="0">
                <a:solidFill>
                  <a:srgbClr val="000000"/>
                </a:solidFill>
                <a:uFill>
                  <a:solidFill>
                    <a:srgbClr val="FFFFFF"/>
                  </a:solidFill>
                </a:uFill>
                <a:latin typeface="Tahoma"/>
              </a:rPr>
              <a:t>Acción Social </a:t>
            </a:r>
            <a:r>
              <a:rPr lang="es-ES" sz="1200" b="1" strike="noStrike" spc="-1" dirty="0">
                <a:solidFill>
                  <a:srgbClr val="000000"/>
                </a:solidFill>
                <a:uFill>
                  <a:solidFill>
                    <a:srgbClr val="FFFFFF"/>
                  </a:solidFill>
                </a:uFill>
                <a:latin typeface="Tahoma"/>
              </a:rPr>
              <a:t>– </a:t>
            </a:r>
            <a:r>
              <a:rPr lang="es-ES" sz="1400" b="1" spc="-1" dirty="0">
                <a:solidFill>
                  <a:srgbClr val="000000"/>
                </a:solidFill>
                <a:uFill>
                  <a:solidFill>
                    <a:srgbClr val="FFFFFF"/>
                  </a:solidFill>
                </a:uFill>
                <a:latin typeface="Tahoma"/>
              </a:rPr>
              <a:t>Extensión Docente</a:t>
            </a:r>
            <a:r>
              <a:rPr lang="es-ES" sz="1200" b="1" spc="-1" dirty="0">
                <a:solidFill>
                  <a:srgbClr val="000000"/>
                </a:solidFill>
                <a:uFill>
                  <a:solidFill>
                    <a:srgbClr val="FFFFFF"/>
                  </a:solidFill>
                </a:uFill>
                <a:latin typeface="Tahoma"/>
              </a:rPr>
              <a:t>:</a:t>
            </a:r>
            <a:r>
              <a:rPr lang="es-ES" sz="1200" spc="-1" dirty="0">
                <a:solidFill>
                  <a:srgbClr val="000000"/>
                </a:solidFill>
                <a:uFill>
                  <a:solidFill>
                    <a:srgbClr val="FFFFFF"/>
                  </a:solidFill>
                </a:uFill>
                <a:latin typeface="Tahoma"/>
              </a:rPr>
              <a:t>  </a:t>
            </a:r>
            <a:r>
              <a:rPr lang="es-ES" sz="1200" b="1" spc="-1" dirty="0">
                <a:solidFill>
                  <a:srgbClr val="000000"/>
                </a:solidFill>
                <a:uFill>
                  <a:solidFill>
                    <a:srgbClr val="FFFFFF"/>
                  </a:solidFill>
                </a:uFill>
                <a:latin typeface="Tahoma"/>
              </a:rPr>
              <a:t>Desde 2008,  Responsable del Trabajo Comunal Universitario TCU 548</a:t>
            </a:r>
            <a:r>
              <a:rPr lang="es-ES" sz="1200" spc="-1" dirty="0">
                <a:solidFill>
                  <a:srgbClr val="000000"/>
                </a:solidFill>
                <a:uFill>
                  <a:solidFill>
                    <a:srgbClr val="FFFFFF"/>
                  </a:solidFill>
                </a:uFill>
                <a:latin typeface="Tahoma"/>
              </a:rPr>
              <a:t> “ Viviendo, conociendo y queriendo mi hábitat “.  </a:t>
            </a:r>
            <a:r>
              <a:rPr lang="es-ES" sz="1200" b="1" strike="noStrike" spc="-1" dirty="0">
                <a:solidFill>
                  <a:srgbClr val="000000"/>
                </a:solidFill>
                <a:uFill>
                  <a:solidFill>
                    <a:srgbClr val="FFFFFF"/>
                  </a:solidFill>
                </a:uFill>
                <a:latin typeface="Tahoma"/>
              </a:rPr>
              <a:t>Responsable del Proyecto del Foro Iberoamericano y del Caribe de Mejores Practicas, </a:t>
            </a:r>
            <a:r>
              <a:rPr lang="es-ES" sz="1200" strike="noStrike" spc="-1" dirty="0">
                <a:solidFill>
                  <a:srgbClr val="000000"/>
                </a:solidFill>
                <a:uFill>
                  <a:solidFill>
                    <a:srgbClr val="FFFFFF"/>
                  </a:solidFill>
                </a:uFill>
                <a:latin typeface="Tahoma"/>
              </a:rPr>
              <a:t>Convenio UN-HABITAT </a:t>
            </a:r>
            <a:r>
              <a:rPr lang="es-ES" sz="1200" b="0" strike="noStrike" spc="-1" dirty="0">
                <a:solidFill>
                  <a:srgbClr val="000000"/>
                </a:solidFill>
                <a:uFill>
                  <a:solidFill>
                    <a:srgbClr val="FFFFFF"/>
                  </a:solidFill>
                </a:uFill>
                <a:latin typeface="Tahoma"/>
              </a:rPr>
              <a:t>Convenio con la Escuela de Arquitectura de la Universidad de Costa Rica. </a:t>
            </a:r>
          </a:p>
          <a:p>
            <a:pPr marL="449280" lvl="2" algn="just">
              <a:lnSpc>
                <a:spcPct val="100000"/>
              </a:lnSpc>
              <a:buClr>
                <a:srgbClr val="BF0000"/>
              </a:buClr>
              <a:buSzPct val="150000"/>
            </a:pPr>
            <a:endParaRPr lang="es-ES" sz="1200" b="0" strike="noStrike" spc="-1" dirty="0">
              <a:solidFill>
                <a:srgbClr val="000000"/>
              </a:solidFill>
              <a:uFill>
                <a:solidFill>
                  <a:srgbClr val="FFFFFF"/>
                </a:solidFill>
              </a:uFill>
              <a:latin typeface="Arial"/>
            </a:endParaRPr>
          </a:p>
          <a:p>
            <a:pPr marL="449280" lvl="2" indent="237960" algn="just">
              <a:lnSpc>
                <a:spcPct val="100000"/>
              </a:lnSpc>
              <a:buClr>
                <a:srgbClr val="BF0000"/>
              </a:buClr>
              <a:buSzPct val="150000"/>
              <a:buFont typeface="Wingdings" charset="2"/>
              <a:buChar char=""/>
            </a:pPr>
            <a:r>
              <a:rPr lang="es-ES" sz="1400" b="1" strike="noStrike" spc="-1" dirty="0">
                <a:solidFill>
                  <a:srgbClr val="000000"/>
                </a:solidFill>
                <a:uFill>
                  <a:solidFill>
                    <a:srgbClr val="FFFFFF"/>
                  </a:solidFill>
                </a:uFill>
                <a:latin typeface="Tahoma"/>
              </a:rPr>
              <a:t>Acreditación y Calidad Educativa</a:t>
            </a:r>
            <a:r>
              <a:rPr lang="es-ES" sz="1200" b="1" strike="noStrike" spc="-1" dirty="0">
                <a:solidFill>
                  <a:srgbClr val="000000"/>
                </a:solidFill>
                <a:uFill>
                  <a:solidFill>
                    <a:srgbClr val="FFFFFF"/>
                  </a:solidFill>
                </a:uFill>
                <a:latin typeface="Tahoma"/>
              </a:rPr>
              <a:t>: </a:t>
            </a:r>
            <a:r>
              <a:rPr lang="es-ES" sz="1200" b="1" spc="-1" dirty="0">
                <a:solidFill>
                  <a:srgbClr val="000000"/>
                </a:solidFill>
                <a:uFill>
                  <a:solidFill>
                    <a:srgbClr val="FFFFFF"/>
                  </a:solidFill>
                </a:uFill>
                <a:latin typeface="Tahoma"/>
              </a:rPr>
              <a:t>Dieciséis </a:t>
            </a:r>
            <a:r>
              <a:rPr lang="es-ES" sz="1200" b="1" spc="-1">
                <a:solidFill>
                  <a:srgbClr val="000000"/>
                </a:solidFill>
                <a:uFill>
                  <a:solidFill>
                    <a:srgbClr val="FFFFFF"/>
                  </a:solidFill>
                </a:uFill>
                <a:latin typeface="Tahoma"/>
              </a:rPr>
              <a:t>(16) </a:t>
            </a:r>
            <a:r>
              <a:rPr lang="es-ES" sz="1200" b="1" spc="-1" dirty="0">
                <a:solidFill>
                  <a:srgbClr val="000000"/>
                </a:solidFill>
                <a:uFill>
                  <a:solidFill>
                    <a:srgbClr val="FFFFFF"/>
                  </a:solidFill>
                </a:uFill>
                <a:latin typeface="Tahoma"/>
              </a:rPr>
              <a:t>años de experiencia. </a:t>
            </a:r>
            <a:r>
              <a:rPr lang="es-ES" sz="1200" spc="-1" dirty="0">
                <a:solidFill>
                  <a:srgbClr val="000000"/>
                </a:solidFill>
                <a:uFill>
                  <a:solidFill>
                    <a:srgbClr val="FFFFFF"/>
                  </a:solidFill>
                </a:uFill>
                <a:latin typeface="Tahoma"/>
              </a:rPr>
              <a:t>Miembro de comisión de valorización del programa para acreditación en la Escuela de Arquitectura desde 2001. </a:t>
            </a:r>
            <a:r>
              <a:rPr lang="es-ES" sz="1200" b="0" strike="noStrike" spc="-1" dirty="0">
                <a:solidFill>
                  <a:srgbClr val="000000"/>
                </a:solidFill>
                <a:uFill>
                  <a:solidFill>
                    <a:srgbClr val="FFFFFF"/>
                  </a:solidFill>
                </a:uFill>
                <a:latin typeface="Tahoma"/>
              </a:rPr>
              <a:t>Miembro de Comisiones Técnicas y Consejo de ACAAI – Agencia Centroamericana de Arquitectura, Ingeniería y Diseño. Miembro del Consejo en el Área de Arquitectura.</a:t>
            </a:r>
          </a:p>
          <a:p>
            <a:pPr marL="449280" lvl="2" algn="just">
              <a:lnSpc>
                <a:spcPct val="100000"/>
              </a:lnSpc>
              <a:buClr>
                <a:srgbClr val="BF0000"/>
              </a:buClr>
              <a:buSzPct val="150000"/>
            </a:pPr>
            <a:endParaRPr lang="es-ES" sz="1200" b="0" strike="noStrike" spc="-1" dirty="0">
              <a:solidFill>
                <a:srgbClr val="000000"/>
              </a:solidFill>
              <a:uFill>
                <a:solidFill>
                  <a:srgbClr val="FFFFFF"/>
                </a:solidFill>
              </a:uFill>
              <a:latin typeface="Tahoma"/>
            </a:endParaRPr>
          </a:p>
          <a:p>
            <a:pPr marL="449280" lvl="2" indent="237960" algn="just">
              <a:lnSpc>
                <a:spcPct val="100000"/>
              </a:lnSpc>
              <a:buClr>
                <a:srgbClr val="BF0000"/>
              </a:buClr>
              <a:buSzPct val="150000"/>
              <a:buFont typeface="Wingdings" charset="2"/>
              <a:buChar char=""/>
            </a:pPr>
            <a:r>
              <a:rPr lang="es-ES" sz="1200" b="1" strike="noStrike" spc="-1" dirty="0">
                <a:solidFill>
                  <a:srgbClr val="000000"/>
                </a:solidFill>
                <a:uFill>
                  <a:solidFill>
                    <a:srgbClr val="FFFFFF"/>
                  </a:solidFill>
                </a:uFill>
                <a:latin typeface="Tahoma"/>
              </a:rPr>
              <a:t>Colaboradora en el Proyecto ED-2175 ( CLEFA - 2008)  </a:t>
            </a:r>
          </a:p>
          <a:p>
            <a:pPr marL="449280" lvl="2" indent="237960" algn="just">
              <a:lnSpc>
                <a:spcPct val="100000"/>
              </a:lnSpc>
              <a:buClr>
                <a:srgbClr val="BF0000"/>
              </a:buClr>
              <a:buSzPct val="150000"/>
              <a:buFont typeface="Wingdings" charset="2"/>
              <a:buChar char=""/>
            </a:pPr>
            <a:r>
              <a:rPr lang="es-ES" sz="1200" b="1" spc="-1" dirty="0">
                <a:solidFill>
                  <a:srgbClr val="000000"/>
                </a:solidFill>
                <a:uFill>
                  <a:solidFill>
                    <a:srgbClr val="FFFFFF"/>
                  </a:solidFill>
                </a:uFill>
                <a:latin typeface="Tahoma"/>
              </a:rPr>
              <a:t>Colaboradora en el Proyecto ED-3328 ( LACITE – 2019) </a:t>
            </a:r>
            <a:endParaRPr lang="es-ES" sz="1200" b="1" strike="noStrike" spc="-1" dirty="0">
              <a:solidFill>
                <a:srgbClr val="000000"/>
              </a:solidFill>
              <a:uFill>
                <a:solidFill>
                  <a:srgbClr val="FFFFFF"/>
                </a:solidFill>
              </a:uFill>
              <a:latin typeface="Tahoma"/>
            </a:endParaRPr>
          </a:p>
          <a:p>
            <a:pPr marL="449280" lvl="2" indent="237960" algn="just">
              <a:lnSpc>
                <a:spcPct val="100000"/>
              </a:lnSpc>
              <a:buClr>
                <a:srgbClr val="BF0000"/>
              </a:buClr>
              <a:buSzPct val="150000"/>
              <a:buFont typeface="Wingdings" charset="2"/>
              <a:buChar char=""/>
            </a:pPr>
            <a:endParaRPr lang="es-ES" sz="1200" b="0" strike="noStrike" spc="-1" dirty="0">
              <a:solidFill>
                <a:srgbClr val="000000"/>
              </a:solidFill>
              <a:uFill>
                <a:solidFill>
                  <a:srgbClr val="FFFFFF"/>
                </a:solidFill>
              </a:uFill>
              <a:latin typeface="Tahoma"/>
            </a:endParaRPr>
          </a:p>
          <a:p>
            <a:pPr marL="449280" lvl="2" indent="237960" algn="just">
              <a:lnSpc>
                <a:spcPct val="100000"/>
              </a:lnSpc>
              <a:buClr>
                <a:srgbClr val="BF0000"/>
              </a:buClr>
              <a:buSzPct val="150000"/>
              <a:buFont typeface="Wingdings" charset="2"/>
              <a:buChar char=""/>
            </a:pPr>
            <a:endParaRPr lang="es-ES" sz="1400" u="sng" spc="-1" dirty="0">
              <a:solidFill>
                <a:srgbClr val="000000"/>
              </a:solidFill>
              <a:uFill>
                <a:solidFill>
                  <a:srgbClr val="FFFFFF"/>
                </a:solidFill>
              </a:uFill>
              <a:latin typeface="Tahoma"/>
            </a:endParaRPr>
          </a:p>
          <a:p>
            <a:pPr marL="449280" indent="237960" algn="just">
              <a:lnSpc>
                <a:spcPct val="100000"/>
              </a:lnSpc>
            </a:pPr>
            <a:endParaRPr lang="es-ES" sz="2000" b="0" strike="noStrike" spc="-1" dirty="0">
              <a:solidFill>
                <a:srgbClr val="000000"/>
              </a:solidFill>
              <a:uFill>
                <a:solidFill>
                  <a:srgbClr val="FFFFFF"/>
                </a:solidFill>
              </a:uFill>
              <a:latin typeface="Arial"/>
            </a:endParaRPr>
          </a:p>
          <a:p>
            <a:pPr marL="449280" indent="237960" algn="just">
              <a:lnSpc>
                <a:spcPct val="100000"/>
              </a:lnSpc>
            </a:pPr>
            <a:endParaRPr lang="es-ES" sz="2000" b="0" strike="noStrike" spc="-1" dirty="0">
              <a:solidFill>
                <a:srgbClr val="000000"/>
              </a:solidFill>
              <a:uFill>
                <a:solidFill>
                  <a:srgbClr val="FFFFFF"/>
                </a:solidFill>
              </a:uFill>
              <a:latin typeface="Arial"/>
            </a:endParaRPr>
          </a:p>
          <a:p>
            <a:pPr marL="449280" indent="237960">
              <a:lnSpc>
                <a:spcPct val="100000"/>
              </a:lnSpc>
            </a:pPr>
            <a:endParaRPr lang="es-ES" sz="2000" b="0" strike="noStrike" spc="-1" dirty="0">
              <a:solidFill>
                <a:srgbClr val="000000"/>
              </a:solidFill>
              <a:uFill>
                <a:solidFill>
                  <a:srgbClr val="FFFFFF"/>
                </a:solidFill>
              </a:uFill>
              <a:latin typeface="Arial"/>
            </a:endParaRPr>
          </a:p>
          <a:p>
            <a:pPr marL="449280" indent="237960">
              <a:lnSpc>
                <a:spcPct val="100000"/>
              </a:lnSpc>
            </a:pPr>
            <a:endParaRPr lang="es-ES" sz="2000" b="0" strike="noStrike" spc="-1" dirty="0">
              <a:solidFill>
                <a:srgbClr val="000000"/>
              </a:solidFill>
              <a:uFill>
                <a:solidFill>
                  <a:srgbClr val="FFFFFF"/>
                </a:solidFill>
              </a:uFill>
              <a:latin typeface="Arial"/>
            </a:endParaRPr>
          </a:p>
          <a:p>
            <a:pPr algn="just">
              <a:lnSpc>
                <a:spcPct val="100000"/>
              </a:lnSpc>
            </a:pPr>
            <a:endParaRPr lang="es-ES" sz="2000" b="0" strike="noStrike" spc="-1" dirty="0">
              <a:solidFill>
                <a:srgbClr val="000000"/>
              </a:solidFill>
              <a:uFill>
                <a:solidFill>
                  <a:srgbClr val="FFFFFF"/>
                </a:solidFill>
              </a:uFill>
              <a:latin typeface="Arial"/>
            </a:endParaRPr>
          </a:p>
        </p:txBody>
      </p:sp>
      <p:sp>
        <p:nvSpPr>
          <p:cNvPr id="56" name="CustomShape 5"/>
          <p:cNvSpPr/>
          <p:nvPr/>
        </p:nvSpPr>
        <p:spPr>
          <a:xfrm>
            <a:off x="2857680" y="714240"/>
            <a:ext cx="3455640" cy="244080"/>
          </a:xfrm>
          <a:prstGeom prst="rect">
            <a:avLst/>
          </a:prstGeom>
          <a:noFill/>
          <a:ln w="9360">
            <a:noFill/>
          </a:ln>
        </p:spPr>
        <p:style>
          <a:lnRef idx="0">
            <a:scrgbClr r="0" g="0" b="0"/>
          </a:lnRef>
          <a:fillRef idx="0">
            <a:scrgbClr r="0" g="0" b="0"/>
          </a:fillRef>
          <a:effectRef idx="0">
            <a:scrgbClr r="0" g="0" b="0"/>
          </a:effectRef>
          <a:fontRef idx="minor"/>
        </p:style>
      </p:sp>
      <p:sp>
        <p:nvSpPr>
          <p:cNvPr id="57" name="CustomShape 6"/>
          <p:cNvSpPr/>
          <p:nvPr/>
        </p:nvSpPr>
        <p:spPr>
          <a:xfrm>
            <a:off x="642960" y="8543880"/>
            <a:ext cx="5500440" cy="59256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endParaRPr lang="es-ES" sz="1800" b="0" strike="noStrike" spc="-1">
              <a:solidFill>
                <a:srgbClr val="000000"/>
              </a:solidFill>
              <a:uFill>
                <a:solidFill>
                  <a:srgbClr val="FFFFFF"/>
                </a:solidFill>
              </a:uFill>
              <a:latin typeface="Arial"/>
            </a:endParaRPr>
          </a:p>
          <a:p>
            <a:pPr marL="449280" indent="237960" algn="just">
              <a:lnSpc>
                <a:spcPct val="100000"/>
              </a:lnSpc>
            </a:pPr>
            <a:endParaRPr lang="es-ES" sz="1800" b="0" strike="noStrike" spc="-1">
              <a:solidFill>
                <a:srgbClr val="000000"/>
              </a:solidFill>
              <a:uFill>
                <a:solidFill>
                  <a:srgbClr val="FFFFFF"/>
                </a:solidFill>
              </a:uFill>
              <a:latin typeface="Arial"/>
            </a:endParaRPr>
          </a:p>
          <a:p>
            <a:pPr marL="449280" indent="237960" algn="just">
              <a:lnSpc>
                <a:spcPct val="100000"/>
              </a:lnSpc>
            </a:pPr>
            <a:endParaRPr lang="es-ES" sz="1800" b="0" strike="noStrike" spc="-1">
              <a:solidFill>
                <a:srgbClr val="000000"/>
              </a:solidFill>
              <a:uFill>
                <a:solidFill>
                  <a:srgbClr val="FFFFFF"/>
                </a:solidFill>
              </a:uFill>
              <a:latin typeface="Arial"/>
            </a:endParaRPr>
          </a:p>
        </p:txBody>
      </p:sp>
      <p:sp>
        <p:nvSpPr>
          <p:cNvPr id="10" name="Rectángulo 9">
            <a:extLst>
              <a:ext uri="{FF2B5EF4-FFF2-40B4-BE49-F238E27FC236}">
                <a16:creationId xmlns:a16="http://schemas.microsoft.com/office/drawing/2014/main" id="{A307A661-F425-4CA4-A0D3-939EFD3E3323}"/>
              </a:ext>
            </a:extLst>
          </p:cNvPr>
          <p:cNvSpPr/>
          <p:nvPr/>
        </p:nvSpPr>
        <p:spPr>
          <a:xfrm>
            <a:off x="702128" y="647836"/>
            <a:ext cx="5250845" cy="430887"/>
          </a:xfrm>
          <a:prstGeom prst="rect">
            <a:avLst/>
          </a:prstGeom>
        </p:spPr>
        <p:txBody>
          <a:bodyPr wrap="square">
            <a:spAutoFit/>
          </a:bodyPr>
          <a:lstStyle/>
          <a:p>
            <a:r>
              <a:rPr lang="es-ES" sz="1100" b="1" spc="-1" dirty="0">
                <a:solidFill>
                  <a:srgbClr val="000000"/>
                </a:solidFill>
                <a:uFill>
                  <a:solidFill>
                    <a:srgbClr val="FFFFFF"/>
                  </a:solidFill>
                </a:uFill>
                <a:latin typeface="Tahoma"/>
              </a:rPr>
              <a:t>Arq. Ana Grettel Molina González, Mag</a:t>
            </a:r>
          </a:p>
          <a:p>
            <a:r>
              <a:rPr lang="es-ES" sz="1100" spc="-1" dirty="0">
                <a:solidFill>
                  <a:srgbClr val="000000"/>
                </a:solidFill>
                <a:uFill>
                  <a:solidFill>
                    <a:srgbClr val="FFFFFF"/>
                  </a:solidFill>
                </a:uFill>
                <a:latin typeface="Tahoma"/>
              </a:rPr>
              <a:t>Página 3 </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Line 1"/>
          <p:cNvSpPr/>
          <p:nvPr/>
        </p:nvSpPr>
        <p:spPr>
          <a:xfrm>
            <a:off x="0" y="1199880"/>
            <a:ext cx="6669000" cy="360"/>
          </a:xfrm>
          <a:prstGeom prst="line">
            <a:avLst/>
          </a:prstGeom>
          <a:ln w="28440">
            <a:solidFill>
              <a:srgbClr val="BF0000"/>
            </a:solidFill>
            <a:round/>
          </a:ln>
        </p:spPr>
        <p:style>
          <a:lnRef idx="0">
            <a:scrgbClr r="0" g="0" b="0"/>
          </a:lnRef>
          <a:fillRef idx="0">
            <a:scrgbClr r="0" g="0" b="0"/>
          </a:fillRef>
          <a:effectRef idx="0">
            <a:scrgbClr r="0" g="0" b="0"/>
          </a:effectRef>
          <a:fontRef idx="minor"/>
        </p:style>
      </p:sp>
      <p:sp>
        <p:nvSpPr>
          <p:cNvPr id="53" name="CustomShape 2"/>
          <p:cNvSpPr/>
          <p:nvPr/>
        </p:nvSpPr>
        <p:spPr>
          <a:xfrm>
            <a:off x="0" y="609480"/>
            <a:ext cx="6668640" cy="507600"/>
          </a:xfrm>
          <a:prstGeom prst="rect">
            <a:avLst/>
          </a:prstGeom>
          <a:solidFill>
            <a:srgbClr val="BFBFBF"/>
          </a:solidFill>
          <a:ln w="9360">
            <a:noFill/>
          </a:ln>
        </p:spPr>
        <p:style>
          <a:lnRef idx="0">
            <a:scrgbClr r="0" g="0" b="0"/>
          </a:lnRef>
          <a:fillRef idx="0">
            <a:scrgbClr r="0" g="0" b="0"/>
          </a:fillRef>
          <a:effectRef idx="0">
            <a:scrgbClr r="0" g="0" b="0"/>
          </a:effectRef>
          <a:fontRef idx="minor"/>
        </p:style>
      </p:sp>
      <p:sp>
        <p:nvSpPr>
          <p:cNvPr id="54" name="CustomShape 3"/>
          <p:cNvSpPr/>
          <p:nvPr/>
        </p:nvSpPr>
        <p:spPr>
          <a:xfrm>
            <a:off x="731186" y="1364792"/>
            <a:ext cx="5033520" cy="364680"/>
          </a:xfrm>
          <a:prstGeom prst="rect">
            <a:avLst/>
          </a:prstGeom>
          <a:noFill/>
          <a:ln w="9360">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s-ES" sz="1800" b="1" i="1" strike="noStrike" spc="-1" dirty="0">
                <a:solidFill>
                  <a:srgbClr val="404040"/>
                </a:solidFill>
                <a:uFill>
                  <a:solidFill>
                    <a:srgbClr val="FFFFFF"/>
                  </a:solidFill>
                </a:uFill>
                <a:latin typeface="Arial"/>
              </a:rPr>
              <a:t>Experiencia profesional</a:t>
            </a:r>
            <a:endParaRPr lang="es-ES" sz="1800" b="0" strike="noStrike" spc="-1" dirty="0">
              <a:solidFill>
                <a:srgbClr val="000000"/>
              </a:solidFill>
              <a:uFill>
                <a:solidFill>
                  <a:srgbClr val="FFFFFF"/>
                </a:solidFill>
              </a:uFill>
              <a:latin typeface="Arial"/>
            </a:endParaRPr>
          </a:p>
        </p:txBody>
      </p:sp>
      <p:sp>
        <p:nvSpPr>
          <p:cNvPr id="55" name="CustomShape 4"/>
          <p:cNvSpPr/>
          <p:nvPr/>
        </p:nvSpPr>
        <p:spPr>
          <a:xfrm>
            <a:off x="714600" y="1788970"/>
            <a:ext cx="5598720" cy="689747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s-ES" sz="1100" b="1" strike="noStrike" spc="-1" dirty="0">
                <a:solidFill>
                  <a:srgbClr val="000000"/>
                </a:solidFill>
                <a:uFill>
                  <a:solidFill>
                    <a:srgbClr val="FFFFFF"/>
                  </a:solidFill>
                </a:uFill>
                <a:latin typeface="Tahoma"/>
              </a:rPr>
              <a:t> </a:t>
            </a:r>
            <a:endParaRPr lang="es-ES" sz="1200" u="sng" spc="-1" dirty="0">
              <a:solidFill>
                <a:srgbClr val="000000"/>
              </a:solidFill>
              <a:uFill>
                <a:solidFill>
                  <a:srgbClr val="FFFFFF"/>
                </a:solidFill>
              </a:uFill>
              <a:latin typeface="Tahoma"/>
            </a:endParaRPr>
          </a:p>
          <a:p>
            <a:pPr marL="0" lvl="2" algn="just">
              <a:buClr>
                <a:srgbClr val="BF0000"/>
              </a:buClr>
              <a:buSzPct val="150000"/>
            </a:pPr>
            <a:r>
              <a:rPr lang="es-ES" sz="1400" b="1" u="sng" strike="noStrike" spc="-1" dirty="0">
                <a:solidFill>
                  <a:srgbClr val="000000"/>
                </a:solidFill>
                <a:uFill>
                  <a:solidFill>
                    <a:srgbClr val="FFFFFF"/>
                  </a:solidFill>
                </a:uFill>
                <a:latin typeface="Tahoma"/>
              </a:rPr>
              <a:t>Consultora en el Sector Institucional: </a:t>
            </a:r>
            <a:r>
              <a:rPr lang="es-ES" sz="1400" u="sng" strike="noStrike" spc="-1" dirty="0">
                <a:solidFill>
                  <a:srgbClr val="000000"/>
                </a:solidFill>
                <a:uFill>
                  <a:solidFill>
                    <a:srgbClr val="FFFFFF"/>
                  </a:solidFill>
                </a:uFill>
                <a:latin typeface="Tahoma"/>
              </a:rPr>
              <a:t>(Funcionaria y Servicio Profesional) </a:t>
            </a:r>
          </a:p>
          <a:p>
            <a:pPr marL="0" lvl="2" algn="just">
              <a:buClr>
                <a:srgbClr val="BF0000"/>
              </a:buClr>
              <a:buSzPct val="150000"/>
            </a:pPr>
            <a:endParaRPr lang="es-ES" sz="1200" b="1" u="sng" spc="-1" dirty="0">
              <a:solidFill>
                <a:srgbClr val="000000"/>
              </a:solidFill>
              <a:uFill>
                <a:solidFill>
                  <a:srgbClr val="FFFFFF"/>
                </a:solidFill>
              </a:uFill>
              <a:latin typeface="Tahoma"/>
            </a:endParaRPr>
          </a:p>
          <a:p>
            <a:pPr marL="171450" lvl="2" indent="-171450" algn="just">
              <a:buClr>
                <a:srgbClr val="BF0000"/>
              </a:buClr>
              <a:buSzPct val="150000"/>
              <a:buFont typeface="Wingdings" panose="05000000000000000000" pitchFamily="2" charset="2"/>
              <a:buChar char="§"/>
            </a:pPr>
            <a:r>
              <a:rPr lang="es-ES" sz="1200" b="1" spc="-1" dirty="0">
                <a:solidFill>
                  <a:srgbClr val="000000"/>
                </a:solidFill>
                <a:uFill>
                  <a:solidFill>
                    <a:srgbClr val="FFFFFF"/>
                  </a:solidFill>
                </a:uFill>
                <a:latin typeface="Tahoma"/>
              </a:rPr>
              <a:t>Directora Ejecutiva del Colegio de Arquitectos de Costa </a:t>
            </a:r>
            <a:r>
              <a:rPr lang="es-ES" sz="1200" b="1" u="sng" spc="-1" dirty="0">
                <a:solidFill>
                  <a:srgbClr val="000000"/>
                </a:solidFill>
                <a:uFill>
                  <a:solidFill>
                    <a:srgbClr val="FFFFFF"/>
                  </a:solidFill>
                </a:uFill>
                <a:latin typeface="Tahoma"/>
              </a:rPr>
              <a:t>Rica, CACR – CFIA (</a:t>
            </a:r>
            <a:r>
              <a:rPr lang="es-ES" sz="1100" b="1" u="sng" spc="-1" dirty="0">
                <a:solidFill>
                  <a:srgbClr val="000000"/>
                </a:solidFill>
                <a:uFill>
                  <a:solidFill>
                    <a:srgbClr val="FFFFFF"/>
                  </a:solidFill>
                </a:uFill>
                <a:latin typeface="Tahoma"/>
              </a:rPr>
              <a:t>desde el 2008</a:t>
            </a:r>
            <a:r>
              <a:rPr lang="es-ES" sz="1100" b="1" strike="noStrike" spc="-1" dirty="0">
                <a:solidFill>
                  <a:srgbClr val="000000"/>
                </a:solidFill>
                <a:uFill>
                  <a:solidFill>
                    <a:srgbClr val="FFFFFF"/>
                  </a:solidFill>
                </a:uFill>
                <a:latin typeface="Tahoma"/>
              </a:rPr>
              <a:t>) </a:t>
            </a:r>
            <a:r>
              <a:rPr lang="es-ES" sz="1200" strike="noStrike" spc="-1" dirty="0">
                <a:solidFill>
                  <a:srgbClr val="000000"/>
                </a:solidFill>
                <a:uFill>
                  <a:solidFill>
                    <a:srgbClr val="FFFFFF"/>
                  </a:solidFill>
                </a:uFill>
                <a:latin typeface="Tahoma"/>
              </a:rPr>
              <a:t>- </a:t>
            </a:r>
            <a:r>
              <a:rPr lang="es-ES" sz="1200" u="sng" spc="-1" dirty="0">
                <a:solidFill>
                  <a:srgbClr val="000000"/>
                </a:solidFill>
                <a:uFill>
                  <a:solidFill>
                    <a:srgbClr val="FFFFFF"/>
                  </a:solidFill>
                </a:uFill>
                <a:latin typeface="Tahoma"/>
              </a:rPr>
              <a:t>Funciones ejecutadas durante 13 años,  con responsabilidades propias de Dirección y Gestión de Proyectos. A cargo del cumplimiento de objetivos, plan de trabajo, seguimiento al plan estratégico de la institución y vinculación profesional e interinstitucional.  Tiempo parcial. </a:t>
            </a:r>
          </a:p>
          <a:p>
            <a:pPr marL="171450" lvl="2" indent="-171450" algn="just">
              <a:buClr>
                <a:srgbClr val="BF0000"/>
              </a:buClr>
              <a:buSzPct val="150000"/>
              <a:buFont typeface="Wingdings" panose="05000000000000000000" pitchFamily="2" charset="2"/>
              <a:buChar char="§"/>
            </a:pPr>
            <a:endParaRPr lang="es-ES" sz="1100" b="0" u="sng" strike="noStrike" spc="-1" dirty="0">
              <a:solidFill>
                <a:srgbClr val="000000"/>
              </a:solidFill>
              <a:uFill>
                <a:solidFill>
                  <a:srgbClr val="FFFFFF"/>
                </a:solidFill>
              </a:uFill>
              <a:latin typeface="Tahoma"/>
            </a:endParaRPr>
          </a:p>
          <a:p>
            <a:pPr marL="171450" lvl="2" indent="-171450" algn="just">
              <a:buClr>
                <a:srgbClr val="BF0000"/>
              </a:buClr>
              <a:buSzPct val="150000"/>
              <a:buFont typeface="Wingdings" panose="05000000000000000000" pitchFamily="2" charset="2"/>
              <a:buChar char="§"/>
            </a:pPr>
            <a:r>
              <a:rPr lang="es-ES" sz="1200" b="1" spc="-1" dirty="0">
                <a:solidFill>
                  <a:srgbClr val="000000"/>
                </a:solidFill>
                <a:uFill>
                  <a:solidFill>
                    <a:srgbClr val="FFFFFF"/>
                  </a:solidFill>
                </a:uFill>
                <a:latin typeface="Tahoma"/>
              </a:rPr>
              <a:t>Consultora Internacional del Programa ONU-HABITAT (</a:t>
            </a:r>
            <a:r>
              <a:rPr lang="es-ES" sz="1100" b="1" spc="-1" dirty="0">
                <a:solidFill>
                  <a:srgbClr val="000000"/>
                </a:solidFill>
                <a:uFill>
                  <a:solidFill>
                    <a:srgbClr val="FFFFFF"/>
                  </a:solidFill>
                </a:uFill>
                <a:latin typeface="Tahoma"/>
              </a:rPr>
              <a:t>1997 – 2000 )</a:t>
            </a:r>
            <a:endParaRPr lang="es-ES" sz="1100" spc="-1" dirty="0">
              <a:solidFill>
                <a:srgbClr val="000000"/>
              </a:solidFill>
              <a:uFill>
                <a:solidFill>
                  <a:srgbClr val="FFFFFF"/>
                </a:solidFill>
              </a:uFill>
              <a:latin typeface="Tahoma"/>
            </a:endParaRPr>
          </a:p>
          <a:p>
            <a:pPr marL="171450" lvl="2" indent="-171450" algn="just">
              <a:buClr>
                <a:srgbClr val="BF0000"/>
              </a:buClr>
              <a:buSzPct val="150000"/>
              <a:buFont typeface="Wingdings" panose="05000000000000000000" pitchFamily="2" charset="2"/>
              <a:buChar char="§"/>
            </a:pPr>
            <a:endParaRPr lang="es-ES" sz="1200" spc="-1" dirty="0">
              <a:solidFill>
                <a:srgbClr val="000000"/>
              </a:solidFill>
              <a:uFill>
                <a:solidFill>
                  <a:srgbClr val="FFFFFF"/>
                </a:solidFill>
              </a:uFill>
              <a:latin typeface="Tahoma"/>
            </a:endParaRPr>
          </a:p>
          <a:p>
            <a:pPr marL="0" lvl="2" algn="just">
              <a:buClr>
                <a:srgbClr val="BF0000"/>
              </a:buClr>
              <a:buSzPct val="150000"/>
            </a:pPr>
            <a:r>
              <a:rPr lang="es-ES" sz="1200" spc="-1" dirty="0">
                <a:solidFill>
                  <a:srgbClr val="000000"/>
                </a:solidFill>
                <a:uFill>
                  <a:solidFill>
                    <a:srgbClr val="FFFFFF"/>
                  </a:solidFill>
                </a:uFill>
                <a:latin typeface="Tahoma"/>
              </a:rPr>
              <a:t>	</a:t>
            </a:r>
            <a:r>
              <a:rPr lang="es-ES" sz="1200" b="1" spc="-1" dirty="0">
                <a:solidFill>
                  <a:srgbClr val="000000"/>
                </a:solidFill>
                <a:uFill>
                  <a:solidFill>
                    <a:srgbClr val="FFFFFF"/>
                  </a:solidFill>
                </a:uFill>
                <a:latin typeface="Tahoma"/>
              </a:rPr>
              <a:t>Programa CERCA-UNCHS (Hábitat-ONU) </a:t>
            </a:r>
            <a:r>
              <a:rPr lang="es-ES" sz="1200" spc="-1" dirty="0">
                <a:solidFill>
                  <a:srgbClr val="000000"/>
                </a:solidFill>
                <a:uFill>
                  <a:solidFill>
                    <a:srgbClr val="FFFFFF"/>
                  </a:solidFill>
                </a:uFill>
                <a:latin typeface="Tahoma"/>
              </a:rPr>
              <a:t>:  Desarrollo de 	investigaciones y actividades interinstitucionales de América 	Latina. Se desarrollaron proyectos de impacto social y 	transferencia del conocimiento. </a:t>
            </a:r>
          </a:p>
          <a:p>
            <a:pPr marL="0" lvl="2" algn="just">
              <a:buClr>
                <a:srgbClr val="BF0000"/>
              </a:buClr>
              <a:buSzPct val="150000"/>
            </a:pPr>
            <a:r>
              <a:rPr lang="es-ES" sz="1200" b="1" spc="-1" dirty="0">
                <a:solidFill>
                  <a:srgbClr val="000000"/>
                </a:solidFill>
                <a:uFill>
                  <a:solidFill>
                    <a:srgbClr val="FFFFFF"/>
                  </a:solidFill>
                </a:uFill>
                <a:latin typeface="Tahoma"/>
              </a:rPr>
              <a:t>	Consultora HABITAT/ROLAC -  Río Janeiro, Brasil</a:t>
            </a:r>
            <a:r>
              <a:rPr lang="es-ES" sz="1200" b="1" spc="-1" dirty="0">
                <a:solidFill>
                  <a:srgbClr val="BF0000"/>
                </a:solidFill>
                <a:uFill>
                  <a:solidFill>
                    <a:srgbClr val="FFFFFF"/>
                  </a:solidFill>
                </a:uFill>
                <a:latin typeface="Tahoma"/>
              </a:rPr>
              <a:t> </a:t>
            </a:r>
            <a:r>
              <a:rPr lang="es-ES" sz="1200" b="1" spc="-1" dirty="0">
                <a:solidFill>
                  <a:srgbClr val="000000"/>
                </a:solidFill>
                <a:uFill>
                  <a:solidFill>
                    <a:srgbClr val="FFFFFF"/>
                  </a:solidFill>
                </a:uFill>
                <a:latin typeface="Tahoma"/>
              </a:rPr>
              <a:t>:  	</a:t>
            </a:r>
            <a:r>
              <a:rPr lang="es-ES" sz="1200" spc="-1" dirty="0">
                <a:solidFill>
                  <a:srgbClr val="404040"/>
                </a:solidFill>
                <a:uFill>
                  <a:solidFill>
                    <a:srgbClr val="FFFFFF"/>
                  </a:solidFill>
                </a:uFill>
                <a:latin typeface="Tahoma"/>
              </a:rPr>
              <a:t>Consultora en la Oficina Regional de 	Hábitat para América 	Latina y el Caribe del  Centro de las Naciones Unidas para los 	Asentamientos Humanos, Río de Janeiro  Brasil 	HABITAT / 	ROLAC. </a:t>
            </a:r>
            <a:r>
              <a:rPr lang="es-ES" sz="1200" spc="-1" dirty="0">
                <a:solidFill>
                  <a:srgbClr val="000000"/>
                </a:solidFill>
                <a:uFill>
                  <a:solidFill>
                    <a:srgbClr val="FFFFFF"/>
                  </a:solidFill>
                </a:uFill>
                <a:latin typeface="Tahoma"/>
              </a:rPr>
              <a:t>RJ, Brasil </a:t>
            </a:r>
            <a:r>
              <a:rPr lang="es-ES" sz="1200" u="sng" spc="-1" dirty="0">
                <a:solidFill>
                  <a:srgbClr val="BF0000"/>
                </a:solidFill>
                <a:uFill>
                  <a:solidFill>
                    <a:srgbClr val="FFFFFF"/>
                  </a:solidFill>
                </a:uFill>
                <a:latin typeface="Tahoma"/>
                <a:hlinkClick r:id="rId3"/>
              </a:rPr>
              <a:t>http://www.habitat-lac.org</a:t>
            </a:r>
            <a:endParaRPr lang="es-ES" sz="1200" spc="-1" dirty="0">
              <a:solidFill>
                <a:srgbClr val="000000"/>
              </a:solidFill>
              <a:uFill>
                <a:solidFill>
                  <a:srgbClr val="FFFFFF"/>
                </a:solidFill>
              </a:uFill>
              <a:latin typeface="Tahoma"/>
            </a:endParaRPr>
          </a:p>
          <a:p>
            <a:pPr marL="0" lvl="2" algn="just">
              <a:buClr>
                <a:srgbClr val="BF0000"/>
              </a:buClr>
              <a:buSzPct val="150000"/>
            </a:pPr>
            <a:endParaRPr lang="es-ES" sz="1200" spc="-1" dirty="0">
              <a:solidFill>
                <a:srgbClr val="000000"/>
              </a:solidFill>
              <a:uFill>
                <a:solidFill>
                  <a:srgbClr val="FFFFFF"/>
                </a:solidFill>
              </a:uFill>
              <a:latin typeface="Tahoma"/>
            </a:endParaRPr>
          </a:p>
          <a:p>
            <a:pPr marL="0" lvl="2" algn="just">
              <a:lnSpc>
                <a:spcPct val="100000"/>
              </a:lnSpc>
              <a:buClr>
                <a:srgbClr val="BF0000"/>
              </a:buClr>
              <a:buSzPct val="150000"/>
            </a:pPr>
            <a:r>
              <a:rPr lang="es-ES" sz="1400" b="1" u="sng" spc="-1" dirty="0">
                <a:solidFill>
                  <a:srgbClr val="000000"/>
                </a:solidFill>
                <a:uFill>
                  <a:solidFill>
                    <a:srgbClr val="FFFFFF"/>
                  </a:solidFill>
                </a:uFill>
                <a:latin typeface="Tahoma"/>
              </a:rPr>
              <a:t>Consultora en el Sector Privado: ( 2001 – 2008)</a:t>
            </a:r>
            <a:endParaRPr lang="es-ES" sz="1400" u="sng" spc="-1" dirty="0">
              <a:solidFill>
                <a:srgbClr val="000000"/>
              </a:solidFill>
              <a:uFill>
                <a:solidFill>
                  <a:srgbClr val="FFFFFF"/>
                </a:solidFill>
              </a:uFill>
              <a:latin typeface="Tahoma"/>
            </a:endParaRPr>
          </a:p>
          <a:p>
            <a:pPr marL="0" lvl="2" algn="just">
              <a:lnSpc>
                <a:spcPct val="100000"/>
              </a:lnSpc>
              <a:buClr>
                <a:srgbClr val="BF0000"/>
              </a:buClr>
              <a:buSzPct val="150000"/>
            </a:pPr>
            <a:endParaRPr lang="es-ES" sz="1100" b="1" u="sng" spc="-1" dirty="0">
              <a:solidFill>
                <a:srgbClr val="000000"/>
              </a:solidFill>
              <a:uFill>
                <a:solidFill>
                  <a:srgbClr val="FFFFFF"/>
                </a:solidFill>
              </a:uFill>
              <a:latin typeface="Tahoma"/>
            </a:endParaRPr>
          </a:p>
          <a:p>
            <a:pPr marL="449280" lvl="2" indent="237960" algn="just">
              <a:lnSpc>
                <a:spcPct val="100000"/>
              </a:lnSpc>
              <a:buClr>
                <a:srgbClr val="BF0000"/>
              </a:buClr>
              <a:buSzPct val="150000"/>
              <a:buFont typeface="Wingdings" charset="2"/>
              <a:buChar char=""/>
            </a:pPr>
            <a:r>
              <a:rPr lang="es-ES" sz="1200" u="sng" spc="-1" dirty="0">
                <a:solidFill>
                  <a:srgbClr val="000000"/>
                </a:solidFill>
                <a:uFill>
                  <a:solidFill>
                    <a:srgbClr val="FFFFFF"/>
                  </a:solidFill>
                </a:uFill>
                <a:latin typeface="Tahoma"/>
              </a:rPr>
              <a:t>Desarrollo de proyectos en el área de la arquitectura, diseño de espacio, construcción y otras áreas afines, tales como consultorías e investigación en construcción. Se destacan los siguientes proyectos: </a:t>
            </a:r>
          </a:p>
          <a:p>
            <a:pPr marL="620730" lvl="2" indent="-171450" algn="just">
              <a:lnSpc>
                <a:spcPct val="100000"/>
              </a:lnSpc>
              <a:buClr>
                <a:srgbClr val="BF0000"/>
              </a:buClr>
              <a:buSzPct val="150000"/>
              <a:buFontTx/>
              <a:buChar char="-"/>
            </a:pPr>
            <a:r>
              <a:rPr lang="es-ES" sz="1200" u="sng" spc="-1" dirty="0">
                <a:solidFill>
                  <a:srgbClr val="000000"/>
                </a:solidFill>
                <a:uFill>
                  <a:solidFill>
                    <a:srgbClr val="FFFFFF"/>
                  </a:solidFill>
                </a:uFill>
                <a:latin typeface="Tahoma"/>
              </a:rPr>
              <a:t>2001 y 2002 Casa y Oficina S.A.– Consultora en el desarrollo de los proyectos de exposición, Gestión y Logística. </a:t>
            </a:r>
          </a:p>
          <a:p>
            <a:pPr marL="620730" lvl="2" indent="-171450" algn="just">
              <a:lnSpc>
                <a:spcPct val="100000"/>
              </a:lnSpc>
              <a:buClr>
                <a:srgbClr val="BF0000"/>
              </a:buClr>
              <a:buSzPct val="150000"/>
              <a:buFontTx/>
              <a:buChar char="-"/>
            </a:pPr>
            <a:r>
              <a:rPr lang="es-ES" sz="1200" u="sng" spc="-1" dirty="0">
                <a:solidFill>
                  <a:srgbClr val="000000"/>
                </a:solidFill>
                <a:uFill>
                  <a:solidFill>
                    <a:srgbClr val="FFFFFF"/>
                  </a:solidFill>
                </a:uFill>
                <a:latin typeface="Tahoma"/>
              </a:rPr>
              <a:t>2006 - Su Casa en Vivo – Co-Autora del Proyecto de Exposición</a:t>
            </a:r>
          </a:p>
          <a:p>
            <a:pPr marL="620730" lvl="2" indent="-171450" algn="just">
              <a:buClr>
                <a:srgbClr val="BF0000"/>
              </a:buClr>
              <a:buSzPct val="150000"/>
              <a:buFontTx/>
              <a:buChar char="-"/>
            </a:pPr>
            <a:r>
              <a:rPr lang="es-ES" sz="1200" u="sng" spc="-1" dirty="0">
                <a:solidFill>
                  <a:srgbClr val="000000"/>
                </a:solidFill>
                <a:uFill>
                  <a:solidFill>
                    <a:srgbClr val="FFFFFF"/>
                  </a:solidFill>
                </a:uFill>
                <a:latin typeface="Tahoma"/>
              </a:rPr>
              <a:t>1994 – 1996  Consultora Empresa American </a:t>
            </a:r>
            <a:r>
              <a:rPr lang="es-ES" sz="1200" u="sng" spc="-1" dirty="0" err="1">
                <a:solidFill>
                  <a:srgbClr val="000000"/>
                </a:solidFill>
                <a:uFill>
                  <a:solidFill>
                    <a:srgbClr val="FFFFFF"/>
                  </a:solidFill>
                </a:uFill>
                <a:latin typeface="Tahoma"/>
              </a:rPr>
              <a:t>Forniture</a:t>
            </a:r>
            <a:r>
              <a:rPr lang="es-ES" sz="1200" u="sng" spc="-1" dirty="0">
                <a:solidFill>
                  <a:srgbClr val="000000"/>
                </a:solidFill>
                <a:uFill>
                  <a:solidFill>
                    <a:srgbClr val="FFFFFF"/>
                  </a:solidFill>
                </a:uFill>
                <a:latin typeface="Tahoma"/>
              </a:rPr>
              <a:t> S.A.</a:t>
            </a:r>
          </a:p>
          <a:p>
            <a:pPr marL="620730" lvl="2" indent="-171450" algn="just">
              <a:buClr>
                <a:srgbClr val="BF0000"/>
              </a:buClr>
              <a:buSzPct val="150000"/>
              <a:buFontTx/>
              <a:buChar char="-"/>
            </a:pPr>
            <a:r>
              <a:rPr lang="es-ES" sz="1200" u="sng" spc="-1" dirty="0">
                <a:solidFill>
                  <a:srgbClr val="000000"/>
                </a:solidFill>
                <a:uFill>
                  <a:solidFill>
                    <a:srgbClr val="FFFFFF"/>
                  </a:solidFill>
                </a:uFill>
                <a:latin typeface="Tahoma"/>
              </a:rPr>
              <a:t>2001 – 2008 Consultora para el Arq. Asdrúbal Segura Amador y  Empresa Complemento </a:t>
            </a:r>
            <a:r>
              <a:rPr lang="es-ES" sz="1200" u="sng" spc="-1" dirty="0" err="1">
                <a:solidFill>
                  <a:srgbClr val="000000"/>
                </a:solidFill>
                <a:uFill>
                  <a:solidFill>
                    <a:srgbClr val="FFFFFF"/>
                  </a:solidFill>
                </a:uFill>
                <a:latin typeface="Tahoma"/>
              </a:rPr>
              <a:t>Visegam</a:t>
            </a:r>
            <a:r>
              <a:rPr lang="es-ES" sz="1200" u="sng" spc="-1" dirty="0">
                <a:solidFill>
                  <a:srgbClr val="000000"/>
                </a:solidFill>
                <a:uFill>
                  <a:solidFill>
                    <a:srgbClr val="FFFFFF"/>
                  </a:solidFill>
                </a:uFill>
                <a:latin typeface="Tahoma"/>
              </a:rPr>
              <a:t> S.A. </a:t>
            </a:r>
          </a:p>
          <a:p>
            <a:pPr marL="449280" indent="237960" algn="just">
              <a:lnSpc>
                <a:spcPct val="100000"/>
              </a:lnSpc>
            </a:pPr>
            <a:endParaRPr lang="es-ES" sz="1800" b="0" strike="noStrike" spc="-1" dirty="0">
              <a:solidFill>
                <a:srgbClr val="000000"/>
              </a:solidFill>
              <a:uFill>
                <a:solidFill>
                  <a:srgbClr val="FFFFFF"/>
                </a:solidFill>
              </a:uFill>
              <a:latin typeface="Arial"/>
            </a:endParaRPr>
          </a:p>
          <a:p>
            <a:pPr marL="449280" indent="237960" algn="just">
              <a:lnSpc>
                <a:spcPct val="100000"/>
              </a:lnSpc>
            </a:pPr>
            <a:endParaRPr lang="es-ES" sz="1800" b="0" strike="noStrike" spc="-1" dirty="0">
              <a:solidFill>
                <a:srgbClr val="000000"/>
              </a:solidFill>
              <a:uFill>
                <a:solidFill>
                  <a:srgbClr val="FFFFFF"/>
                </a:solidFill>
              </a:uFill>
              <a:latin typeface="Arial"/>
            </a:endParaRPr>
          </a:p>
          <a:p>
            <a:pPr marL="449280" indent="237960">
              <a:lnSpc>
                <a:spcPct val="100000"/>
              </a:lnSpc>
            </a:pPr>
            <a:endParaRPr lang="es-ES" sz="1800" b="0" strike="noStrike" spc="-1" dirty="0">
              <a:solidFill>
                <a:srgbClr val="000000"/>
              </a:solidFill>
              <a:uFill>
                <a:solidFill>
                  <a:srgbClr val="FFFFFF"/>
                </a:solidFill>
              </a:uFill>
              <a:latin typeface="Arial"/>
            </a:endParaRPr>
          </a:p>
          <a:p>
            <a:pPr marL="449280" indent="237960">
              <a:lnSpc>
                <a:spcPct val="100000"/>
              </a:lnSpc>
            </a:pPr>
            <a:endParaRPr lang="es-ES" sz="1800" b="0" strike="noStrike" spc="-1" dirty="0">
              <a:solidFill>
                <a:srgbClr val="000000"/>
              </a:solidFill>
              <a:uFill>
                <a:solidFill>
                  <a:srgbClr val="FFFFFF"/>
                </a:solidFill>
              </a:uFill>
              <a:latin typeface="Arial"/>
            </a:endParaRPr>
          </a:p>
          <a:p>
            <a:pPr algn="just">
              <a:lnSpc>
                <a:spcPct val="100000"/>
              </a:lnSpc>
            </a:pPr>
            <a:endParaRPr lang="es-ES" sz="1800" b="0" strike="noStrike" spc="-1" dirty="0">
              <a:solidFill>
                <a:srgbClr val="000000"/>
              </a:solidFill>
              <a:uFill>
                <a:solidFill>
                  <a:srgbClr val="FFFFFF"/>
                </a:solidFill>
              </a:uFill>
              <a:latin typeface="Arial"/>
            </a:endParaRPr>
          </a:p>
        </p:txBody>
      </p:sp>
      <p:sp>
        <p:nvSpPr>
          <p:cNvPr id="56" name="CustomShape 5"/>
          <p:cNvSpPr/>
          <p:nvPr/>
        </p:nvSpPr>
        <p:spPr>
          <a:xfrm>
            <a:off x="2857680" y="714240"/>
            <a:ext cx="3455640" cy="244080"/>
          </a:xfrm>
          <a:prstGeom prst="rect">
            <a:avLst/>
          </a:prstGeom>
          <a:noFill/>
          <a:ln w="9360">
            <a:noFill/>
          </a:ln>
        </p:spPr>
        <p:style>
          <a:lnRef idx="0">
            <a:scrgbClr r="0" g="0" b="0"/>
          </a:lnRef>
          <a:fillRef idx="0">
            <a:scrgbClr r="0" g="0" b="0"/>
          </a:fillRef>
          <a:effectRef idx="0">
            <a:scrgbClr r="0" g="0" b="0"/>
          </a:effectRef>
          <a:fontRef idx="minor"/>
        </p:style>
      </p:sp>
      <p:sp>
        <p:nvSpPr>
          <p:cNvPr id="57" name="CustomShape 6"/>
          <p:cNvSpPr/>
          <p:nvPr/>
        </p:nvSpPr>
        <p:spPr>
          <a:xfrm>
            <a:off x="642960" y="8543880"/>
            <a:ext cx="5500440" cy="59256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endParaRPr lang="es-ES" sz="1800" b="0" strike="noStrike" spc="-1">
              <a:solidFill>
                <a:srgbClr val="000000"/>
              </a:solidFill>
              <a:uFill>
                <a:solidFill>
                  <a:srgbClr val="FFFFFF"/>
                </a:solidFill>
              </a:uFill>
              <a:latin typeface="Arial"/>
            </a:endParaRPr>
          </a:p>
          <a:p>
            <a:pPr marL="449280" indent="237960" algn="just">
              <a:lnSpc>
                <a:spcPct val="100000"/>
              </a:lnSpc>
            </a:pPr>
            <a:endParaRPr lang="es-ES" sz="1800" b="0" strike="noStrike" spc="-1">
              <a:solidFill>
                <a:srgbClr val="000000"/>
              </a:solidFill>
              <a:uFill>
                <a:solidFill>
                  <a:srgbClr val="FFFFFF"/>
                </a:solidFill>
              </a:uFill>
              <a:latin typeface="Arial"/>
            </a:endParaRPr>
          </a:p>
          <a:p>
            <a:pPr marL="449280" indent="237960" algn="just">
              <a:lnSpc>
                <a:spcPct val="100000"/>
              </a:lnSpc>
            </a:pPr>
            <a:endParaRPr lang="es-ES" sz="1800" b="0" strike="noStrike" spc="-1">
              <a:solidFill>
                <a:srgbClr val="000000"/>
              </a:solidFill>
              <a:uFill>
                <a:solidFill>
                  <a:srgbClr val="FFFFFF"/>
                </a:solidFill>
              </a:uFill>
              <a:latin typeface="Arial"/>
            </a:endParaRPr>
          </a:p>
        </p:txBody>
      </p:sp>
      <p:sp>
        <p:nvSpPr>
          <p:cNvPr id="8" name="Rectángulo 7">
            <a:extLst>
              <a:ext uri="{FF2B5EF4-FFF2-40B4-BE49-F238E27FC236}">
                <a16:creationId xmlns:a16="http://schemas.microsoft.com/office/drawing/2014/main" id="{19F2F74D-E061-4571-82AF-1B2F7BFF1D55}"/>
              </a:ext>
            </a:extLst>
          </p:cNvPr>
          <p:cNvSpPr/>
          <p:nvPr/>
        </p:nvSpPr>
        <p:spPr>
          <a:xfrm>
            <a:off x="731186" y="685776"/>
            <a:ext cx="5250845" cy="430887"/>
          </a:xfrm>
          <a:prstGeom prst="rect">
            <a:avLst/>
          </a:prstGeom>
        </p:spPr>
        <p:txBody>
          <a:bodyPr wrap="square">
            <a:spAutoFit/>
          </a:bodyPr>
          <a:lstStyle/>
          <a:p>
            <a:r>
              <a:rPr lang="es-ES" sz="1100" b="1" spc="-1" dirty="0">
                <a:solidFill>
                  <a:srgbClr val="000000"/>
                </a:solidFill>
                <a:uFill>
                  <a:solidFill>
                    <a:srgbClr val="FFFFFF"/>
                  </a:solidFill>
                </a:uFill>
                <a:latin typeface="Tahoma"/>
              </a:rPr>
              <a:t>Arq. Ana Grettel Molina González, Mag</a:t>
            </a:r>
          </a:p>
          <a:p>
            <a:r>
              <a:rPr lang="es-ES" sz="1100" spc="-1" dirty="0">
                <a:solidFill>
                  <a:srgbClr val="000000"/>
                </a:solidFill>
                <a:uFill>
                  <a:solidFill>
                    <a:srgbClr val="FFFFFF"/>
                  </a:solidFill>
                </a:uFill>
                <a:latin typeface="Tahoma"/>
              </a:rPr>
              <a:t>Página 4 </a:t>
            </a:r>
          </a:p>
        </p:txBody>
      </p:sp>
    </p:spTree>
    <p:extLst>
      <p:ext uri="{BB962C8B-B14F-4D97-AF65-F5344CB8AC3E}">
        <p14:creationId xmlns:p14="http://schemas.microsoft.com/office/powerpoint/2010/main" val="2465122329"/>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Line 1"/>
          <p:cNvSpPr/>
          <p:nvPr/>
        </p:nvSpPr>
        <p:spPr>
          <a:xfrm>
            <a:off x="0" y="1199880"/>
            <a:ext cx="6669000" cy="360"/>
          </a:xfrm>
          <a:prstGeom prst="line">
            <a:avLst/>
          </a:prstGeom>
          <a:ln w="28440">
            <a:solidFill>
              <a:srgbClr val="BF0000"/>
            </a:solidFill>
            <a:round/>
          </a:ln>
        </p:spPr>
        <p:style>
          <a:lnRef idx="0">
            <a:scrgbClr r="0" g="0" b="0"/>
          </a:lnRef>
          <a:fillRef idx="0">
            <a:scrgbClr r="0" g="0" b="0"/>
          </a:fillRef>
          <a:effectRef idx="0">
            <a:scrgbClr r="0" g="0" b="0"/>
          </a:effectRef>
          <a:fontRef idx="minor"/>
        </p:style>
      </p:sp>
      <p:sp>
        <p:nvSpPr>
          <p:cNvPr id="63" name="CustomShape 2"/>
          <p:cNvSpPr/>
          <p:nvPr/>
        </p:nvSpPr>
        <p:spPr>
          <a:xfrm>
            <a:off x="0" y="609480"/>
            <a:ext cx="6668640" cy="507600"/>
          </a:xfrm>
          <a:prstGeom prst="rect">
            <a:avLst/>
          </a:prstGeom>
          <a:solidFill>
            <a:srgbClr val="BFBFBF"/>
          </a:solidFill>
          <a:ln w="9360">
            <a:noFill/>
          </a:ln>
        </p:spPr>
        <p:style>
          <a:lnRef idx="0">
            <a:scrgbClr r="0" g="0" b="0"/>
          </a:lnRef>
          <a:fillRef idx="0">
            <a:scrgbClr r="0" g="0" b="0"/>
          </a:fillRef>
          <a:effectRef idx="0">
            <a:scrgbClr r="0" g="0" b="0"/>
          </a:effectRef>
          <a:fontRef idx="minor"/>
        </p:style>
      </p:sp>
      <p:sp>
        <p:nvSpPr>
          <p:cNvPr id="65" name="CustomShape 4"/>
          <p:cNvSpPr/>
          <p:nvPr/>
        </p:nvSpPr>
        <p:spPr>
          <a:xfrm>
            <a:off x="512820" y="1813718"/>
            <a:ext cx="5832360" cy="70261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s-ES" sz="1400" b="1" u="sng" spc="-1" dirty="0">
                <a:solidFill>
                  <a:srgbClr val="000000"/>
                </a:solidFill>
                <a:uFill>
                  <a:solidFill>
                    <a:srgbClr val="FFFFFF"/>
                  </a:solidFill>
                </a:uFill>
                <a:latin typeface="Tahoma"/>
              </a:rPr>
              <a:t>Consultora en Evaluación de Programas Académicos:  </a:t>
            </a:r>
          </a:p>
          <a:p>
            <a:pPr algn="just">
              <a:lnSpc>
                <a:spcPct val="100000"/>
              </a:lnSpc>
            </a:pPr>
            <a:r>
              <a:rPr lang="es-ES" sz="1400" u="sng" spc="-1" dirty="0">
                <a:solidFill>
                  <a:srgbClr val="000000"/>
                </a:solidFill>
                <a:uFill>
                  <a:solidFill>
                    <a:srgbClr val="FFFFFF"/>
                  </a:solidFill>
                </a:uFill>
                <a:latin typeface="Tahoma"/>
              </a:rPr>
              <a:t>Ex</a:t>
            </a:r>
            <a:r>
              <a:rPr lang="es-ES" sz="1200" spc="-1" dirty="0">
                <a:solidFill>
                  <a:srgbClr val="000000"/>
                </a:solidFill>
                <a:uFill>
                  <a:solidFill>
                    <a:srgbClr val="FFFFFF"/>
                  </a:solidFill>
                </a:uFill>
                <a:latin typeface="Tahoma"/>
              </a:rPr>
              <a:t>periencia como Evaluadora  de la Agencia Acreditadora SINAES,  de la Agencia Canadiense CEAB, de la Agencia Centroamericana ACAAI, de la Agencia de Acreditación para Programas de Ingenieria y Arquitectura  AAPIA y de la Vicerrectoría de Docencia de la UCR en evaluaciones internas.  Se destacan como parte del Equipo Evaluador:   </a:t>
            </a:r>
            <a:endParaRPr lang="es-ES" sz="2000" spc="-1" dirty="0">
              <a:solidFill>
                <a:srgbClr val="000000"/>
              </a:solidFill>
              <a:uFill>
                <a:solidFill>
                  <a:srgbClr val="FFFFFF"/>
                </a:solidFill>
              </a:uFill>
            </a:endParaRPr>
          </a:p>
          <a:p>
            <a:pPr algn="just">
              <a:lnSpc>
                <a:spcPct val="100000"/>
              </a:lnSpc>
            </a:pPr>
            <a:endParaRPr lang="es-ES" sz="800" b="0" strike="noStrike" spc="-1" dirty="0">
              <a:solidFill>
                <a:srgbClr val="000000"/>
              </a:solidFill>
              <a:uFill>
                <a:solidFill>
                  <a:srgbClr val="FFFFFF"/>
                </a:solidFill>
              </a:uFill>
              <a:latin typeface="Tahoma"/>
            </a:endParaRPr>
          </a:p>
          <a:p>
            <a:pPr algn="just">
              <a:lnSpc>
                <a:spcPct val="100000"/>
              </a:lnSpc>
            </a:pPr>
            <a:r>
              <a:rPr lang="es-ES" sz="1200" b="1" spc="-1" dirty="0">
                <a:solidFill>
                  <a:srgbClr val="000000"/>
                </a:solidFill>
                <a:uFill>
                  <a:solidFill>
                    <a:srgbClr val="FFFFFF"/>
                  </a:solidFill>
                </a:uFill>
                <a:latin typeface="Tahoma"/>
              </a:rPr>
              <a:t>Evaluadora PAR DEL EQUIPO DE EVALUACION EN </a:t>
            </a:r>
            <a:endParaRPr lang="es-ES" spc="-1" dirty="0">
              <a:solidFill>
                <a:srgbClr val="000000"/>
              </a:solidFill>
              <a:uFill>
                <a:solidFill>
                  <a:srgbClr val="FFFFFF"/>
                </a:solidFill>
              </a:uFill>
            </a:endParaRPr>
          </a:p>
          <a:p>
            <a:pPr marL="2346480" indent="-2346120">
              <a:lnSpc>
                <a:spcPct val="100000"/>
              </a:lnSpc>
            </a:pPr>
            <a:r>
              <a:rPr lang="es-ES" sz="1200" b="1" spc="-1" dirty="0">
                <a:solidFill>
                  <a:srgbClr val="000000"/>
                </a:solidFill>
                <a:uFill>
                  <a:solidFill>
                    <a:srgbClr val="FFFFFF"/>
                  </a:solidFill>
                </a:uFill>
                <a:latin typeface="Tahoma"/>
              </a:rPr>
              <a:t>	Facultad de Arquitectura de la Universidad Del Istmo de Guatemala / UNIS </a:t>
            </a:r>
            <a:endParaRPr lang="es-ES" spc="-1" dirty="0">
              <a:solidFill>
                <a:srgbClr val="000000"/>
              </a:solidFill>
              <a:uFill>
                <a:solidFill>
                  <a:srgbClr val="FFFFFF"/>
                </a:solidFill>
              </a:uFill>
            </a:endParaRPr>
          </a:p>
          <a:p>
            <a:pPr marL="2346480" indent="-2346120">
              <a:lnSpc>
                <a:spcPct val="100000"/>
              </a:lnSpc>
            </a:pPr>
            <a:r>
              <a:rPr lang="es-ES" sz="1200" spc="-1" dirty="0">
                <a:solidFill>
                  <a:srgbClr val="000000"/>
                </a:solidFill>
                <a:uFill>
                  <a:solidFill>
                    <a:srgbClr val="FFFFFF"/>
                  </a:solidFill>
                </a:uFill>
                <a:latin typeface="Tahoma"/>
              </a:rPr>
              <a:t>	</a:t>
            </a:r>
            <a:r>
              <a:rPr lang="es-ES" sz="1200" spc="-1" dirty="0">
                <a:solidFill>
                  <a:srgbClr val="404040"/>
                </a:solidFill>
                <a:uFill>
                  <a:solidFill>
                    <a:srgbClr val="FFFFFF"/>
                  </a:solidFill>
                </a:uFill>
                <a:latin typeface="Tahoma"/>
              </a:rPr>
              <a:t>Participación como </a:t>
            </a:r>
            <a:r>
              <a:rPr lang="es-ES" sz="1200" b="1" spc="-1" dirty="0">
                <a:solidFill>
                  <a:srgbClr val="404040"/>
                </a:solidFill>
                <a:uFill>
                  <a:solidFill>
                    <a:srgbClr val="FFFFFF"/>
                  </a:solidFill>
                </a:uFill>
                <a:latin typeface="Tahoma"/>
              </a:rPr>
              <a:t>Miembro del equipo de </a:t>
            </a:r>
            <a:r>
              <a:rPr lang="es-ES" sz="1200" spc="-1" dirty="0">
                <a:solidFill>
                  <a:srgbClr val="404040"/>
                </a:solidFill>
                <a:uFill>
                  <a:solidFill>
                    <a:srgbClr val="FFFFFF"/>
                  </a:solidFill>
                </a:uFill>
                <a:latin typeface="Tahoma"/>
              </a:rPr>
              <a:t>evaluación por parte de la Agencia Centroamericana de Acreditación ACAAI </a:t>
            </a:r>
            <a:r>
              <a:rPr lang="es-ES" sz="1200" b="1" spc="-1" dirty="0">
                <a:solidFill>
                  <a:srgbClr val="404040"/>
                </a:solidFill>
                <a:uFill>
                  <a:solidFill>
                    <a:srgbClr val="FFFFFF"/>
                  </a:solidFill>
                </a:uFill>
                <a:latin typeface="Tahoma"/>
              </a:rPr>
              <a:t>. 2018</a:t>
            </a:r>
            <a:endParaRPr lang="es-ES" spc="-1" dirty="0">
              <a:solidFill>
                <a:srgbClr val="000000"/>
              </a:solidFill>
              <a:uFill>
                <a:solidFill>
                  <a:srgbClr val="FFFFFF"/>
                </a:solidFill>
              </a:uFill>
            </a:endParaRPr>
          </a:p>
          <a:p>
            <a:pPr marL="2346480" indent="-2346120">
              <a:lnSpc>
                <a:spcPct val="100000"/>
              </a:lnSpc>
            </a:pPr>
            <a:endParaRPr lang="es-ES" sz="900" b="0" strike="noStrike" spc="-1" dirty="0">
              <a:solidFill>
                <a:srgbClr val="000000"/>
              </a:solidFill>
              <a:uFill>
                <a:solidFill>
                  <a:srgbClr val="FFFFFF"/>
                </a:solidFill>
              </a:uFill>
              <a:latin typeface="Arial"/>
            </a:endParaRPr>
          </a:p>
          <a:p>
            <a:pPr marL="2346480" indent="-2346120">
              <a:lnSpc>
                <a:spcPct val="100000"/>
              </a:lnSpc>
            </a:pPr>
            <a:r>
              <a:rPr lang="es-ES" sz="1200" b="1" strike="noStrike" spc="-1" dirty="0">
                <a:solidFill>
                  <a:srgbClr val="000000"/>
                </a:solidFill>
                <a:uFill>
                  <a:solidFill>
                    <a:srgbClr val="FFFFFF"/>
                  </a:solidFill>
                </a:uFill>
                <a:latin typeface="Tahoma"/>
              </a:rPr>
              <a:t>Evaluadora PAR DEL EQUIPO DE EVALUACION EN </a:t>
            </a:r>
            <a:endParaRPr lang="es-ES" sz="1800" b="0" strike="noStrike" spc="-1" dirty="0">
              <a:solidFill>
                <a:srgbClr val="000000"/>
              </a:solidFill>
              <a:uFill>
                <a:solidFill>
                  <a:srgbClr val="FFFFFF"/>
                </a:solidFill>
              </a:uFill>
              <a:latin typeface="Arial"/>
            </a:endParaRPr>
          </a:p>
          <a:p>
            <a:pPr marL="2346480" indent="-2346120">
              <a:lnSpc>
                <a:spcPct val="100000"/>
              </a:lnSpc>
            </a:pPr>
            <a:r>
              <a:rPr lang="es-ES" sz="1200" b="1" strike="noStrike" spc="-1" dirty="0">
                <a:solidFill>
                  <a:srgbClr val="000000"/>
                </a:solidFill>
                <a:uFill>
                  <a:solidFill>
                    <a:srgbClr val="FFFFFF"/>
                  </a:solidFill>
                </a:uFill>
                <a:latin typeface="Tahoma"/>
              </a:rPr>
              <a:t>	Facultad de Arquitectura de la Universidad de San Carlos de Guatemala </a:t>
            </a:r>
            <a:endParaRPr lang="es-ES" sz="1800" b="0" strike="noStrike" spc="-1" dirty="0">
              <a:solidFill>
                <a:srgbClr val="000000"/>
              </a:solidFill>
              <a:uFill>
                <a:solidFill>
                  <a:srgbClr val="FFFFFF"/>
                </a:solidFill>
              </a:uFill>
              <a:latin typeface="Arial"/>
            </a:endParaRPr>
          </a:p>
          <a:p>
            <a:pPr marL="2346480" indent="-2346120">
              <a:lnSpc>
                <a:spcPct val="100000"/>
              </a:lnSpc>
            </a:pPr>
            <a:r>
              <a:rPr lang="es-ES" sz="1200" b="0" strike="noStrike" spc="-1" dirty="0">
                <a:solidFill>
                  <a:srgbClr val="000000"/>
                </a:solidFill>
                <a:uFill>
                  <a:solidFill>
                    <a:srgbClr val="FFFFFF"/>
                  </a:solidFill>
                </a:uFill>
                <a:latin typeface="Tahoma"/>
              </a:rPr>
              <a:t>	</a:t>
            </a:r>
            <a:r>
              <a:rPr lang="es-ES" sz="1200" b="0" strike="noStrike" spc="-1" dirty="0">
                <a:solidFill>
                  <a:srgbClr val="404040"/>
                </a:solidFill>
                <a:uFill>
                  <a:solidFill>
                    <a:srgbClr val="FFFFFF"/>
                  </a:solidFill>
                </a:uFill>
                <a:latin typeface="Tahoma"/>
              </a:rPr>
              <a:t>Participación como </a:t>
            </a:r>
            <a:r>
              <a:rPr lang="es-ES" sz="1200" b="1" strike="noStrike" spc="-1" dirty="0">
                <a:solidFill>
                  <a:srgbClr val="404040"/>
                </a:solidFill>
                <a:uFill>
                  <a:solidFill>
                    <a:srgbClr val="FFFFFF"/>
                  </a:solidFill>
                </a:uFill>
                <a:latin typeface="Tahoma"/>
              </a:rPr>
              <a:t>Coordinadora del equipo de </a:t>
            </a:r>
            <a:r>
              <a:rPr lang="es-ES" sz="1200" b="0" strike="noStrike" spc="-1" dirty="0">
                <a:solidFill>
                  <a:srgbClr val="404040"/>
                </a:solidFill>
                <a:uFill>
                  <a:solidFill>
                    <a:srgbClr val="FFFFFF"/>
                  </a:solidFill>
                </a:uFill>
                <a:latin typeface="Tahoma"/>
              </a:rPr>
              <a:t>evaluación por parte de la Agencia Centroamericana de Acreditación ACAAI </a:t>
            </a:r>
            <a:r>
              <a:rPr lang="es-ES" sz="1200" b="1" strike="noStrike" spc="-1" dirty="0">
                <a:solidFill>
                  <a:srgbClr val="404040"/>
                </a:solidFill>
                <a:uFill>
                  <a:solidFill>
                    <a:srgbClr val="FFFFFF"/>
                  </a:solidFill>
                </a:uFill>
                <a:latin typeface="Tahoma"/>
              </a:rPr>
              <a:t>. 2012</a:t>
            </a:r>
            <a:endParaRPr lang="es-ES" sz="1800" b="0" strike="noStrike" spc="-1" dirty="0">
              <a:solidFill>
                <a:srgbClr val="000000"/>
              </a:solidFill>
              <a:uFill>
                <a:solidFill>
                  <a:srgbClr val="FFFFFF"/>
                </a:solidFill>
              </a:uFill>
              <a:latin typeface="Arial"/>
            </a:endParaRPr>
          </a:p>
          <a:p>
            <a:pPr marL="2346480" indent="-2346120">
              <a:lnSpc>
                <a:spcPct val="100000"/>
              </a:lnSpc>
            </a:pPr>
            <a:endParaRPr lang="es-ES" sz="900" b="0" strike="noStrike" spc="-1" dirty="0">
              <a:solidFill>
                <a:srgbClr val="000000"/>
              </a:solidFill>
              <a:uFill>
                <a:solidFill>
                  <a:srgbClr val="FFFFFF"/>
                </a:solidFill>
              </a:uFill>
              <a:latin typeface="Arial"/>
            </a:endParaRPr>
          </a:p>
          <a:p>
            <a:pPr marL="2346480" indent="-2346120">
              <a:lnSpc>
                <a:spcPct val="100000"/>
              </a:lnSpc>
            </a:pPr>
            <a:r>
              <a:rPr lang="es-ES" sz="1200" b="1" strike="noStrike" spc="-1" dirty="0">
                <a:solidFill>
                  <a:srgbClr val="000000"/>
                </a:solidFill>
                <a:uFill>
                  <a:solidFill>
                    <a:srgbClr val="FFFFFF"/>
                  </a:solidFill>
                </a:uFill>
                <a:latin typeface="Tahoma"/>
              </a:rPr>
              <a:t>Evaluadora PAR DEL EQUIPO PARALELO DE EVALUACION EN EL Instituto Tecnológico de Costa Rica  ITCR. </a:t>
            </a:r>
            <a:endParaRPr lang="es-ES" sz="1800" b="0" strike="noStrike" spc="-1" dirty="0">
              <a:solidFill>
                <a:srgbClr val="000000"/>
              </a:solidFill>
              <a:uFill>
                <a:solidFill>
                  <a:srgbClr val="FFFFFF"/>
                </a:solidFill>
              </a:uFill>
              <a:latin typeface="Arial"/>
            </a:endParaRPr>
          </a:p>
          <a:p>
            <a:pPr marL="2346480" indent="-2346120">
              <a:lnSpc>
                <a:spcPct val="100000"/>
              </a:lnSpc>
            </a:pPr>
            <a:r>
              <a:rPr lang="es-ES" sz="1200" b="0" strike="noStrike" spc="-1" dirty="0">
                <a:solidFill>
                  <a:srgbClr val="000000"/>
                </a:solidFill>
                <a:uFill>
                  <a:solidFill>
                    <a:srgbClr val="FFFFFF"/>
                  </a:solidFill>
                </a:uFill>
                <a:latin typeface="Tahoma"/>
              </a:rPr>
              <a:t>	</a:t>
            </a:r>
            <a:r>
              <a:rPr lang="es-ES" sz="1200" b="0" strike="noStrike" spc="-1" dirty="0">
                <a:solidFill>
                  <a:srgbClr val="404040"/>
                </a:solidFill>
                <a:uFill>
                  <a:solidFill>
                    <a:srgbClr val="FFFFFF"/>
                  </a:solidFill>
                </a:uFill>
                <a:latin typeface="Tahoma"/>
              </a:rPr>
              <a:t>Participación como </a:t>
            </a:r>
            <a:r>
              <a:rPr lang="es-ES" sz="1200" b="1" strike="noStrike" spc="-1" dirty="0">
                <a:solidFill>
                  <a:srgbClr val="404040"/>
                </a:solidFill>
                <a:uFill>
                  <a:solidFill>
                    <a:srgbClr val="FFFFFF"/>
                  </a:solidFill>
                </a:uFill>
                <a:latin typeface="Tahoma"/>
              </a:rPr>
              <a:t>Sub-Jefa </a:t>
            </a:r>
            <a:r>
              <a:rPr lang="es-ES" sz="1200" b="0" strike="noStrike" spc="-1" dirty="0">
                <a:solidFill>
                  <a:srgbClr val="404040"/>
                </a:solidFill>
                <a:uFill>
                  <a:solidFill>
                    <a:srgbClr val="FFFFFF"/>
                  </a:solidFill>
                </a:uFill>
                <a:latin typeface="Tahoma"/>
              </a:rPr>
              <a:t>en la visita de evaluación por parte de la Canadian </a:t>
            </a:r>
            <a:r>
              <a:rPr lang="es-ES" sz="1200" b="1" strike="noStrike" spc="-1" dirty="0" err="1">
                <a:solidFill>
                  <a:srgbClr val="404040"/>
                </a:solidFill>
                <a:uFill>
                  <a:solidFill>
                    <a:srgbClr val="FFFFFF"/>
                  </a:solidFill>
                </a:uFill>
                <a:latin typeface="Tahoma"/>
              </a:rPr>
              <a:t>Engineering</a:t>
            </a:r>
            <a:r>
              <a:rPr lang="es-ES" sz="1200" b="1" strike="noStrike" spc="-1" dirty="0">
                <a:solidFill>
                  <a:srgbClr val="404040"/>
                </a:solidFill>
                <a:uFill>
                  <a:solidFill>
                    <a:srgbClr val="FFFFFF"/>
                  </a:solidFill>
                </a:uFill>
                <a:latin typeface="Tahoma"/>
              </a:rPr>
              <a:t> </a:t>
            </a:r>
            <a:r>
              <a:rPr lang="es-ES" sz="1200" b="1" strike="noStrike" spc="-1" dirty="0" err="1">
                <a:solidFill>
                  <a:srgbClr val="404040"/>
                </a:solidFill>
                <a:uFill>
                  <a:solidFill>
                    <a:srgbClr val="FFFFFF"/>
                  </a:solidFill>
                </a:uFill>
                <a:latin typeface="Tahoma"/>
              </a:rPr>
              <a:t>Accreditation</a:t>
            </a:r>
            <a:r>
              <a:rPr lang="es-ES" sz="1200" b="1" strike="noStrike" spc="-1" dirty="0">
                <a:solidFill>
                  <a:srgbClr val="404040"/>
                </a:solidFill>
                <a:uFill>
                  <a:solidFill>
                    <a:srgbClr val="FFFFFF"/>
                  </a:solidFill>
                </a:uFill>
                <a:latin typeface="Tahoma"/>
              </a:rPr>
              <a:t> </a:t>
            </a:r>
            <a:r>
              <a:rPr lang="es-ES" sz="1200" b="1" strike="noStrike" spc="-1" dirty="0" err="1">
                <a:solidFill>
                  <a:srgbClr val="404040"/>
                </a:solidFill>
                <a:uFill>
                  <a:solidFill>
                    <a:srgbClr val="FFFFFF"/>
                  </a:solidFill>
                </a:uFill>
                <a:latin typeface="Tahoma"/>
              </a:rPr>
              <a:t>Board</a:t>
            </a:r>
            <a:r>
              <a:rPr lang="es-ES" sz="1200" b="1" strike="noStrike" spc="-1" dirty="0">
                <a:solidFill>
                  <a:srgbClr val="404040"/>
                </a:solidFill>
                <a:uFill>
                  <a:solidFill>
                    <a:srgbClr val="FFFFFF"/>
                  </a:solidFill>
                </a:uFill>
                <a:latin typeface="Tahoma"/>
              </a:rPr>
              <a:t> </a:t>
            </a:r>
            <a:r>
              <a:rPr lang="es-ES" sz="1200" b="0" strike="noStrike" spc="-1" dirty="0">
                <a:solidFill>
                  <a:srgbClr val="404040"/>
                </a:solidFill>
                <a:uFill>
                  <a:solidFill>
                    <a:srgbClr val="FFFFFF"/>
                  </a:solidFill>
                </a:uFill>
                <a:latin typeface="Tahoma"/>
              </a:rPr>
              <a:t>( CEAB) CFIA, para los programas de Ingeniería en Construcción, Ingeniería en Mantenimiento Industrial, Ingeniería en Electrónica, Ingeniería en Producción Industrial, Ingeniería Agrícola e Ingeniería en Materiales, Del Instituto Tecnológico de Costa Rica.   </a:t>
            </a:r>
            <a:r>
              <a:rPr lang="es-ES" sz="1200" b="1" strike="noStrike" spc="-1" dirty="0">
                <a:solidFill>
                  <a:srgbClr val="404040"/>
                </a:solidFill>
                <a:uFill>
                  <a:solidFill>
                    <a:srgbClr val="FFFFFF"/>
                  </a:solidFill>
                </a:uFill>
                <a:latin typeface="Tahoma"/>
              </a:rPr>
              <a:t>2010</a:t>
            </a:r>
            <a:endParaRPr lang="es-ES" sz="1800" b="0" strike="noStrike" spc="-1" dirty="0">
              <a:solidFill>
                <a:srgbClr val="000000"/>
              </a:solidFill>
              <a:uFill>
                <a:solidFill>
                  <a:srgbClr val="FFFFFF"/>
                </a:solidFill>
              </a:uFill>
              <a:latin typeface="Arial"/>
            </a:endParaRPr>
          </a:p>
          <a:p>
            <a:pPr marL="2346480" indent="-2346120">
              <a:lnSpc>
                <a:spcPct val="100000"/>
              </a:lnSpc>
            </a:pPr>
            <a:endParaRPr lang="es-ES" sz="900" b="0" strike="noStrike" spc="-1" dirty="0">
              <a:solidFill>
                <a:srgbClr val="000000"/>
              </a:solidFill>
              <a:uFill>
                <a:solidFill>
                  <a:srgbClr val="FFFFFF"/>
                </a:solidFill>
              </a:uFill>
              <a:latin typeface="Arial"/>
            </a:endParaRPr>
          </a:p>
          <a:p>
            <a:pPr marL="2346480" indent="-2346120">
              <a:lnSpc>
                <a:spcPct val="100000"/>
              </a:lnSpc>
            </a:pPr>
            <a:r>
              <a:rPr lang="es-ES" sz="1200" b="1" strike="noStrike" spc="-1" dirty="0">
                <a:solidFill>
                  <a:srgbClr val="000000"/>
                </a:solidFill>
                <a:uFill>
                  <a:solidFill>
                    <a:srgbClr val="FFFFFF"/>
                  </a:solidFill>
                </a:uFill>
                <a:latin typeface="Tahoma"/>
              </a:rPr>
              <a:t>Evaluadora PAR NACIONAL SINAES – Agencia Nacional de Acreditación</a:t>
            </a:r>
            <a:endParaRPr lang="es-ES" sz="1800" b="0" strike="noStrike" spc="-1" dirty="0">
              <a:solidFill>
                <a:srgbClr val="000000"/>
              </a:solidFill>
              <a:uFill>
                <a:solidFill>
                  <a:srgbClr val="FFFFFF"/>
                </a:solidFill>
              </a:uFill>
              <a:latin typeface="Arial"/>
            </a:endParaRPr>
          </a:p>
          <a:p>
            <a:pPr marL="2346480" indent="-2346120">
              <a:lnSpc>
                <a:spcPct val="100000"/>
              </a:lnSpc>
            </a:pPr>
            <a:r>
              <a:rPr lang="es-ES" sz="1200" b="1" strike="noStrike" spc="-1" dirty="0">
                <a:solidFill>
                  <a:srgbClr val="404040"/>
                </a:solidFill>
                <a:uFill>
                  <a:solidFill>
                    <a:srgbClr val="FFFFFF"/>
                  </a:solidFill>
                </a:uFill>
                <a:latin typeface="Tahoma"/>
              </a:rPr>
              <a:t>	</a:t>
            </a:r>
            <a:r>
              <a:rPr lang="es-ES" sz="1200" b="0" strike="noStrike" spc="-1" dirty="0">
                <a:solidFill>
                  <a:srgbClr val="404040"/>
                </a:solidFill>
                <a:uFill>
                  <a:solidFill>
                    <a:srgbClr val="FFFFFF"/>
                  </a:solidFill>
                </a:uFill>
                <a:latin typeface="Tahoma"/>
              </a:rPr>
              <a:t>Par Evaluadora Externa del proceso de Evaluación de la Carrera de Licenciatura en Diseño del Espacio Interno de la Universidad Veritas. </a:t>
            </a:r>
            <a:r>
              <a:rPr lang="es-ES" sz="1200" b="1" strike="noStrike" spc="-1" dirty="0">
                <a:solidFill>
                  <a:srgbClr val="404040"/>
                </a:solidFill>
                <a:uFill>
                  <a:solidFill>
                    <a:srgbClr val="FFFFFF"/>
                  </a:solidFill>
                </a:uFill>
                <a:latin typeface="Tahoma"/>
              </a:rPr>
              <a:t>2009 - 2010</a:t>
            </a:r>
            <a:endParaRPr lang="es-ES" sz="1800" b="0" strike="noStrike" spc="-1" dirty="0">
              <a:solidFill>
                <a:srgbClr val="000000"/>
              </a:solidFill>
              <a:uFill>
                <a:solidFill>
                  <a:srgbClr val="FFFFFF"/>
                </a:solidFill>
              </a:uFill>
              <a:latin typeface="Arial"/>
            </a:endParaRPr>
          </a:p>
          <a:p>
            <a:pPr marL="2346480" indent="-2346120">
              <a:lnSpc>
                <a:spcPct val="100000"/>
              </a:lnSpc>
            </a:pPr>
            <a:r>
              <a:rPr lang="es-ES" sz="1200" b="0" strike="noStrike" spc="-1" dirty="0">
                <a:solidFill>
                  <a:srgbClr val="404040"/>
                </a:solidFill>
                <a:uFill>
                  <a:solidFill>
                    <a:srgbClr val="FFFFFF"/>
                  </a:solidFill>
                </a:uFill>
                <a:latin typeface="Tahoma"/>
              </a:rPr>
              <a:t>	</a:t>
            </a:r>
            <a:endParaRPr lang="es-ES" sz="1800" b="0" strike="noStrike" spc="-1" dirty="0">
              <a:solidFill>
                <a:srgbClr val="000000"/>
              </a:solidFill>
              <a:uFill>
                <a:solidFill>
                  <a:srgbClr val="FFFFFF"/>
                </a:solidFill>
              </a:uFill>
              <a:latin typeface="Arial"/>
            </a:endParaRPr>
          </a:p>
          <a:p>
            <a:pPr marL="2346480" indent="-2346120">
              <a:lnSpc>
                <a:spcPct val="100000"/>
              </a:lnSpc>
            </a:pPr>
            <a:r>
              <a:rPr lang="es-ES" sz="1200" b="0" strike="noStrike" spc="-1" dirty="0">
                <a:solidFill>
                  <a:srgbClr val="404040"/>
                </a:solidFill>
                <a:uFill>
                  <a:solidFill>
                    <a:srgbClr val="FFFFFF"/>
                  </a:solidFill>
                </a:uFill>
                <a:latin typeface="Tahoma"/>
              </a:rPr>
              <a:t>
</a:t>
            </a:r>
            <a:endParaRPr lang="es-ES" sz="1800" b="0" strike="noStrike" spc="-1" dirty="0">
              <a:solidFill>
                <a:srgbClr val="000000"/>
              </a:solidFill>
              <a:uFill>
                <a:solidFill>
                  <a:srgbClr val="FFFFFF"/>
                </a:solidFill>
              </a:uFill>
              <a:latin typeface="Arial"/>
            </a:endParaRPr>
          </a:p>
          <a:p>
            <a:pPr marL="2346480" indent="-2346120">
              <a:lnSpc>
                <a:spcPct val="100000"/>
              </a:lnSpc>
            </a:pPr>
            <a:endParaRPr lang="es-ES" sz="1800" b="0" strike="noStrike" spc="-1" dirty="0">
              <a:solidFill>
                <a:srgbClr val="000000"/>
              </a:solidFill>
              <a:uFill>
                <a:solidFill>
                  <a:srgbClr val="FFFFFF"/>
                </a:solidFill>
              </a:uFill>
              <a:latin typeface="Arial"/>
            </a:endParaRPr>
          </a:p>
          <a:p>
            <a:pPr marL="2346480" indent="-2346120">
              <a:lnSpc>
                <a:spcPct val="100000"/>
              </a:lnSpc>
            </a:pPr>
            <a:endParaRPr lang="es-ES" sz="1800" b="0" strike="noStrike" spc="-1" dirty="0">
              <a:solidFill>
                <a:srgbClr val="000000"/>
              </a:solidFill>
              <a:uFill>
                <a:solidFill>
                  <a:srgbClr val="FFFFFF"/>
                </a:solidFill>
              </a:uFill>
              <a:latin typeface="Arial"/>
            </a:endParaRPr>
          </a:p>
        </p:txBody>
      </p:sp>
      <p:sp>
        <p:nvSpPr>
          <p:cNvPr id="6" name="CustomShape 3">
            <a:extLst>
              <a:ext uri="{FF2B5EF4-FFF2-40B4-BE49-F238E27FC236}">
                <a16:creationId xmlns:a16="http://schemas.microsoft.com/office/drawing/2014/main" id="{827224AA-8225-4D5A-AC41-A9FF54DE71EC}"/>
              </a:ext>
            </a:extLst>
          </p:cNvPr>
          <p:cNvSpPr/>
          <p:nvPr/>
        </p:nvSpPr>
        <p:spPr>
          <a:xfrm>
            <a:off x="512820" y="1371561"/>
            <a:ext cx="5033520" cy="364680"/>
          </a:xfrm>
          <a:prstGeom prst="rect">
            <a:avLst/>
          </a:prstGeom>
          <a:noFill/>
          <a:ln w="9360">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s-ES" sz="1800" b="1" i="1" strike="noStrike" spc="-1" dirty="0">
                <a:solidFill>
                  <a:srgbClr val="404040"/>
                </a:solidFill>
                <a:uFill>
                  <a:solidFill>
                    <a:srgbClr val="FFFFFF"/>
                  </a:solidFill>
                </a:uFill>
                <a:latin typeface="Arial"/>
              </a:rPr>
              <a:t>Experiencia profesional</a:t>
            </a:r>
            <a:endParaRPr lang="es-ES" sz="1800" b="0" strike="noStrike" spc="-1" dirty="0">
              <a:solidFill>
                <a:srgbClr val="000000"/>
              </a:solidFill>
              <a:uFill>
                <a:solidFill>
                  <a:srgbClr val="FFFFFF"/>
                </a:solidFill>
              </a:uFill>
              <a:latin typeface="Arial"/>
            </a:endParaRPr>
          </a:p>
        </p:txBody>
      </p:sp>
      <p:sp>
        <p:nvSpPr>
          <p:cNvPr id="7" name="Rectángulo 6">
            <a:extLst>
              <a:ext uri="{FF2B5EF4-FFF2-40B4-BE49-F238E27FC236}">
                <a16:creationId xmlns:a16="http://schemas.microsoft.com/office/drawing/2014/main" id="{3E2DF94E-0836-4131-AC6F-73C2B205B999}"/>
              </a:ext>
            </a:extLst>
          </p:cNvPr>
          <p:cNvSpPr/>
          <p:nvPr/>
        </p:nvSpPr>
        <p:spPr>
          <a:xfrm>
            <a:off x="731186" y="685776"/>
            <a:ext cx="5250845" cy="430887"/>
          </a:xfrm>
          <a:prstGeom prst="rect">
            <a:avLst/>
          </a:prstGeom>
        </p:spPr>
        <p:txBody>
          <a:bodyPr wrap="square">
            <a:spAutoFit/>
          </a:bodyPr>
          <a:lstStyle/>
          <a:p>
            <a:r>
              <a:rPr lang="es-ES" sz="1100" b="1" spc="-1" dirty="0">
                <a:solidFill>
                  <a:srgbClr val="000000"/>
                </a:solidFill>
                <a:uFill>
                  <a:solidFill>
                    <a:srgbClr val="FFFFFF"/>
                  </a:solidFill>
                </a:uFill>
                <a:latin typeface="Tahoma"/>
              </a:rPr>
              <a:t>Arq. Ana Grettel Molina González, Mag</a:t>
            </a:r>
          </a:p>
          <a:p>
            <a:r>
              <a:rPr lang="es-ES" sz="1100" spc="-1" dirty="0">
                <a:solidFill>
                  <a:srgbClr val="000000"/>
                </a:solidFill>
                <a:uFill>
                  <a:solidFill>
                    <a:srgbClr val="FFFFFF"/>
                  </a:solidFill>
                </a:uFill>
                <a:latin typeface="Tahoma"/>
              </a:rPr>
              <a:t>Página 5 </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3899</TotalTime>
  <Words>1752</Words>
  <Application>Microsoft Office PowerPoint</Application>
  <PresentationFormat>Presentación en pantalla (4:3)</PresentationFormat>
  <Paragraphs>143</Paragraphs>
  <Slides>6</Slides>
  <Notes>5</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6</vt:i4>
      </vt:variant>
    </vt:vector>
  </HeadingPairs>
  <TitlesOfParts>
    <vt:vector size="14" baseType="lpstr">
      <vt:lpstr>Arial</vt:lpstr>
      <vt:lpstr>Calibri</vt:lpstr>
      <vt:lpstr>Symbol</vt:lpstr>
      <vt:lpstr>Tahoma</vt:lpstr>
      <vt:lpstr>Times New Roman</vt:lpstr>
      <vt:lpstr>Verdana</vt:lpstr>
      <vt:lpstr>Wingdings</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_x0008_ᜤ]皤뿿쨠뿿쨠</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Leonardo Minott</dc:creator>
  <dc:description/>
  <cp:lastModifiedBy>Ana Grettel Molina</cp:lastModifiedBy>
  <cp:revision>273</cp:revision>
  <dcterms:created xsi:type="dcterms:W3CDTF">2004-02-18T15:37:03Z</dcterms:created>
  <dcterms:modified xsi:type="dcterms:W3CDTF">2021-07-11T22:39:12Z</dcterms:modified>
  <dc:language>es-ES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_x0008_ᜤ]皤뿿쨠뿿쨠</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4</vt:i4>
  </property>
  <property fmtid="{D5CDD505-2E9C-101B-9397-08002B2CF9AE}" pid="9" name="PresentationFormat">
    <vt:lpwstr>Carta (216 x 279 mm)</vt:lpwstr>
  </property>
  <property fmtid="{D5CDD505-2E9C-101B-9397-08002B2CF9AE}" pid="10" name="ScaleCrop">
    <vt:bool>false</vt:bool>
  </property>
  <property fmtid="{D5CDD505-2E9C-101B-9397-08002B2CF9AE}" pid="11" name="ShareDoc">
    <vt:bool>false</vt:bool>
  </property>
  <property fmtid="{D5CDD505-2E9C-101B-9397-08002B2CF9AE}" pid="12" name="Slides">
    <vt:i4>4</vt:i4>
  </property>
</Properties>
</file>